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61" r:id="rId3"/>
    <p:sldId id="259" r:id="rId4"/>
    <p:sldId id="260" r:id="rId5"/>
    <p:sldId id="258" r:id="rId6"/>
    <p:sldId id="262" r:id="rId7"/>
    <p:sldId id="263" r:id="rId8"/>
    <p:sldId id="264" r:id="rId9"/>
    <p:sldId id="270" r:id="rId10"/>
    <p:sldId id="265" r:id="rId11"/>
    <p:sldId id="271" r:id="rId12"/>
    <p:sldId id="272" r:id="rId13"/>
    <p:sldId id="268" r:id="rId14"/>
    <p:sldId id="257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86E08D-791C-784C-8F51-E5F03FEA3F96}" type="doc">
      <dgm:prSet loTypeId="urn:microsoft.com/office/officeart/2005/8/layout/radial4" loCatId="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EB971906-B19D-4C49-A4EC-D6283593389E}">
      <dgm:prSet phldrT="[Text]" custT="1"/>
      <dgm:spPr/>
      <dgm:t>
        <a:bodyPr/>
        <a:lstStyle/>
        <a:p>
          <a:r>
            <a:rPr lang="en-US" sz="1200" dirty="0" smtClean="0">
              <a:latin typeface="Times New Roman"/>
              <a:cs typeface="Times New Roman"/>
            </a:rPr>
            <a:t>Highly </a:t>
          </a:r>
        </a:p>
        <a:p>
          <a:r>
            <a:rPr lang="en-US" sz="1200" dirty="0" smtClean="0">
              <a:latin typeface="Times New Roman"/>
              <a:cs typeface="Times New Roman"/>
            </a:rPr>
            <a:t>Qualified</a:t>
          </a:r>
        </a:p>
        <a:p>
          <a:r>
            <a:rPr lang="en-US" sz="1200" dirty="0" smtClean="0">
              <a:latin typeface="Times New Roman"/>
              <a:cs typeface="Times New Roman"/>
            </a:rPr>
            <a:t>Teacher </a:t>
          </a:r>
          <a:endParaRPr lang="en-US" sz="1200" dirty="0">
            <a:latin typeface="Times New Roman"/>
            <a:cs typeface="Times New Roman"/>
          </a:endParaRPr>
        </a:p>
      </dgm:t>
    </dgm:pt>
    <dgm:pt modelId="{6E011CA1-463A-874B-A782-31D5CFB1DE98}" type="parTrans" cxnId="{ECB1EFCE-1273-D447-8C6D-31732F38681B}">
      <dgm:prSet/>
      <dgm:spPr/>
      <dgm:t>
        <a:bodyPr/>
        <a:lstStyle/>
        <a:p>
          <a:endParaRPr lang="en-US"/>
        </a:p>
      </dgm:t>
    </dgm:pt>
    <dgm:pt modelId="{500C0375-FE06-3844-9A3B-5851D294D0DD}" type="sibTrans" cxnId="{ECB1EFCE-1273-D447-8C6D-31732F38681B}">
      <dgm:prSet/>
      <dgm:spPr/>
      <dgm:t>
        <a:bodyPr/>
        <a:lstStyle/>
        <a:p>
          <a:endParaRPr lang="en-US"/>
        </a:p>
      </dgm:t>
    </dgm:pt>
    <dgm:pt modelId="{BC60C25C-5EDF-7C4F-A676-79222582ADEE}">
      <dgm:prSet phldrT="[Text]" custT="1"/>
      <dgm:spPr/>
      <dgm:t>
        <a:bodyPr/>
        <a:lstStyle/>
        <a:p>
          <a:r>
            <a:rPr lang="en-US" sz="1200" dirty="0" smtClean="0">
              <a:latin typeface="Times New Roman"/>
              <a:cs typeface="Times New Roman"/>
            </a:rPr>
            <a:t>Engaged</a:t>
          </a:r>
        </a:p>
        <a:p>
          <a:r>
            <a:rPr lang="en-US" sz="1200" dirty="0" smtClean="0">
              <a:latin typeface="Times New Roman"/>
              <a:cs typeface="Times New Roman"/>
            </a:rPr>
            <a:t>Pedagogy</a:t>
          </a:r>
          <a:endParaRPr lang="en-US" sz="1200" dirty="0">
            <a:latin typeface="Times New Roman"/>
            <a:cs typeface="Times New Roman"/>
          </a:endParaRPr>
        </a:p>
      </dgm:t>
    </dgm:pt>
    <dgm:pt modelId="{FF0262EB-BBFD-8248-91F9-0BDB08A1B6D1}" type="parTrans" cxnId="{800D6158-079E-5441-BD84-2B09194D99B1}">
      <dgm:prSet/>
      <dgm:spPr/>
      <dgm:t>
        <a:bodyPr/>
        <a:lstStyle/>
        <a:p>
          <a:endParaRPr lang="en-US"/>
        </a:p>
      </dgm:t>
    </dgm:pt>
    <dgm:pt modelId="{ED8E83F6-6A88-5E40-A69F-600894ABCB15}" type="sibTrans" cxnId="{800D6158-079E-5441-BD84-2B09194D99B1}">
      <dgm:prSet/>
      <dgm:spPr/>
      <dgm:t>
        <a:bodyPr/>
        <a:lstStyle/>
        <a:p>
          <a:endParaRPr lang="en-US"/>
        </a:p>
      </dgm:t>
    </dgm:pt>
    <dgm:pt modelId="{6A3CD583-A0AC-7841-891A-AB77CB9CF3AF}">
      <dgm:prSet phldrT="[Text]" custT="1"/>
      <dgm:spPr/>
      <dgm:t>
        <a:bodyPr/>
        <a:lstStyle/>
        <a:p>
          <a:r>
            <a:rPr lang="en-US" sz="1200" dirty="0" smtClean="0">
              <a:latin typeface="Times New Roman"/>
              <a:cs typeface="Times New Roman"/>
            </a:rPr>
            <a:t>Additive Approach </a:t>
          </a:r>
          <a:endParaRPr lang="en-US" sz="1200" dirty="0">
            <a:latin typeface="Times New Roman"/>
            <a:cs typeface="Times New Roman"/>
          </a:endParaRPr>
        </a:p>
      </dgm:t>
    </dgm:pt>
    <dgm:pt modelId="{898B3837-FA26-8B4D-A4FD-43E3398322FA}" type="parTrans" cxnId="{5E8458E8-5A7B-7644-A925-8D8D25A8206D}">
      <dgm:prSet/>
      <dgm:spPr/>
      <dgm:t>
        <a:bodyPr/>
        <a:lstStyle/>
        <a:p>
          <a:endParaRPr lang="en-US"/>
        </a:p>
      </dgm:t>
    </dgm:pt>
    <dgm:pt modelId="{4F34C997-F41B-7741-A4D2-2C808C3FB51E}" type="sibTrans" cxnId="{5E8458E8-5A7B-7644-A925-8D8D25A8206D}">
      <dgm:prSet/>
      <dgm:spPr/>
      <dgm:t>
        <a:bodyPr/>
        <a:lstStyle/>
        <a:p>
          <a:endParaRPr lang="en-US"/>
        </a:p>
      </dgm:t>
    </dgm:pt>
    <dgm:pt modelId="{295C286B-27DA-264E-94F9-CE676E2BA23C}">
      <dgm:prSet phldrT="[Text]" custT="1"/>
      <dgm:spPr/>
      <dgm:t>
        <a:bodyPr/>
        <a:lstStyle/>
        <a:p>
          <a:r>
            <a:rPr lang="en-US" sz="1200" dirty="0" smtClean="0">
              <a:latin typeface="Times New Roman"/>
              <a:cs typeface="Times New Roman"/>
            </a:rPr>
            <a:t>Culturally and linguistically responsive  Methodology </a:t>
          </a:r>
        </a:p>
      </dgm:t>
    </dgm:pt>
    <dgm:pt modelId="{13604C65-22EE-8D4B-82BF-A749DCF15292}" type="parTrans" cxnId="{9EA30770-E9C9-8940-B9B9-AA9282C3631E}">
      <dgm:prSet/>
      <dgm:spPr/>
      <dgm:t>
        <a:bodyPr/>
        <a:lstStyle/>
        <a:p>
          <a:endParaRPr lang="en-US"/>
        </a:p>
      </dgm:t>
    </dgm:pt>
    <dgm:pt modelId="{D55BED46-A2CD-3D41-BA8A-B539270D6BE4}" type="sibTrans" cxnId="{9EA30770-E9C9-8940-B9B9-AA9282C3631E}">
      <dgm:prSet/>
      <dgm:spPr/>
      <dgm:t>
        <a:bodyPr/>
        <a:lstStyle/>
        <a:p>
          <a:endParaRPr lang="en-US"/>
        </a:p>
      </dgm:t>
    </dgm:pt>
    <dgm:pt modelId="{8821B3AD-86DE-4D4C-B092-D3B3AB0FE836}">
      <dgm:prSet/>
      <dgm:spPr/>
      <dgm:t>
        <a:bodyPr/>
        <a:lstStyle/>
        <a:p>
          <a:endParaRPr lang="es-ES"/>
        </a:p>
      </dgm:t>
    </dgm:pt>
    <dgm:pt modelId="{6097A179-606B-1448-A996-E90BAE0830DB}" type="parTrans" cxnId="{A9F559A2-E440-284E-951B-DF27C9B4FE14}">
      <dgm:prSet/>
      <dgm:spPr/>
      <dgm:t>
        <a:bodyPr/>
        <a:lstStyle/>
        <a:p>
          <a:endParaRPr lang="en-US"/>
        </a:p>
      </dgm:t>
    </dgm:pt>
    <dgm:pt modelId="{45B5F0D4-73AE-754D-B297-182482066D23}" type="sibTrans" cxnId="{A9F559A2-E440-284E-951B-DF27C9B4FE14}">
      <dgm:prSet/>
      <dgm:spPr/>
      <dgm:t>
        <a:bodyPr/>
        <a:lstStyle/>
        <a:p>
          <a:endParaRPr lang="en-US"/>
        </a:p>
      </dgm:t>
    </dgm:pt>
    <dgm:pt modelId="{17A2B04C-A854-9B4B-84BF-7043177EBF5D}" type="pres">
      <dgm:prSet presAssocID="{3886E08D-791C-784C-8F51-E5F03FEA3F9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06818E-B0EE-E241-A29E-8BE04B0FB888}" type="pres">
      <dgm:prSet presAssocID="{EB971906-B19D-4C49-A4EC-D6283593389E}" presName="centerShape" presStyleLbl="node0" presStyleIdx="0" presStyleCnt="1"/>
      <dgm:spPr/>
      <dgm:t>
        <a:bodyPr/>
        <a:lstStyle/>
        <a:p>
          <a:endParaRPr lang="en-US"/>
        </a:p>
      </dgm:t>
    </dgm:pt>
    <dgm:pt modelId="{631C06EB-4C8B-EA4D-B628-622BB9C2AA74}" type="pres">
      <dgm:prSet presAssocID="{FF0262EB-BBFD-8248-91F9-0BDB08A1B6D1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B2590B99-BF9F-9E4B-9E0D-3DB227D4F536}" type="pres">
      <dgm:prSet presAssocID="{BC60C25C-5EDF-7C4F-A676-79222582ADE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EE794-8561-1F4B-B0CA-3E2BFA50CA98}" type="pres">
      <dgm:prSet presAssocID="{898B3837-FA26-8B4D-A4FD-43E3398322FA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BD2DD1DA-BACF-AF49-92EF-0877387B23BF}" type="pres">
      <dgm:prSet presAssocID="{6A3CD583-A0AC-7841-891A-AB77CB9CF3A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AF1EC-F545-9F43-83D2-DADBC9850991}" type="pres">
      <dgm:prSet presAssocID="{13604C65-22EE-8D4B-82BF-A749DCF15292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2144E865-D21E-0749-BC73-70BEC9C0459A}" type="pres">
      <dgm:prSet presAssocID="{295C286B-27DA-264E-94F9-CE676E2BA23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3EEBAA-D7AA-6F4E-8B0A-87C7DE18BCD9}" type="presOf" srcId="{EB971906-B19D-4C49-A4EC-D6283593389E}" destId="{E706818E-B0EE-E241-A29E-8BE04B0FB888}" srcOrd="0" destOrd="0" presId="urn:microsoft.com/office/officeart/2005/8/layout/radial4"/>
    <dgm:cxn modelId="{9EA30770-E9C9-8940-B9B9-AA9282C3631E}" srcId="{EB971906-B19D-4C49-A4EC-D6283593389E}" destId="{295C286B-27DA-264E-94F9-CE676E2BA23C}" srcOrd="2" destOrd="0" parTransId="{13604C65-22EE-8D4B-82BF-A749DCF15292}" sibTransId="{D55BED46-A2CD-3D41-BA8A-B539270D6BE4}"/>
    <dgm:cxn modelId="{5E8458E8-5A7B-7644-A925-8D8D25A8206D}" srcId="{EB971906-B19D-4C49-A4EC-D6283593389E}" destId="{6A3CD583-A0AC-7841-891A-AB77CB9CF3AF}" srcOrd="1" destOrd="0" parTransId="{898B3837-FA26-8B4D-A4FD-43E3398322FA}" sibTransId="{4F34C997-F41B-7741-A4D2-2C808C3FB51E}"/>
    <dgm:cxn modelId="{ECB1EFCE-1273-D447-8C6D-31732F38681B}" srcId="{3886E08D-791C-784C-8F51-E5F03FEA3F96}" destId="{EB971906-B19D-4C49-A4EC-D6283593389E}" srcOrd="0" destOrd="0" parTransId="{6E011CA1-463A-874B-A782-31D5CFB1DE98}" sibTransId="{500C0375-FE06-3844-9A3B-5851D294D0DD}"/>
    <dgm:cxn modelId="{C39E035A-7F8B-0648-9173-50D8821BEFAC}" type="presOf" srcId="{3886E08D-791C-784C-8F51-E5F03FEA3F96}" destId="{17A2B04C-A854-9B4B-84BF-7043177EBF5D}" srcOrd="0" destOrd="0" presId="urn:microsoft.com/office/officeart/2005/8/layout/radial4"/>
    <dgm:cxn modelId="{D29B6582-9463-8C4D-B6A5-790BE86D7B9A}" type="presOf" srcId="{FF0262EB-BBFD-8248-91F9-0BDB08A1B6D1}" destId="{631C06EB-4C8B-EA4D-B628-622BB9C2AA74}" srcOrd="0" destOrd="0" presId="urn:microsoft.com/office/officeart/2005/8/layout/radial4"/>
    <dgm:cxn modelId="{962D41C3-BCEE-7144-8BF6-669C953E5D6E}" type="presOf" srcId="{898B3837-FA26-8B4D-A4FD-43E3398322FA}" destId="{B75EE794-8561-1F4B-B0CA-3E2BFA50CA98}" srcOrd="0" destOrd="0" presId="urn:microsoft.com/office/officeart/2005/8/layout/radial4"/>
    <dgm:cxn modelId="{E86D987F-0BD2-B84F-BE31-F886FF151A46}" type="presOf" srcId="{295C286B-27DA-264E-94F9-CE676E2BA23C}" destId="{2144E865-D21E-0749-BC73-70BEC9C0459A}" srcOrd="0" destOrd="0" presId="urn:microsoft.com/office/officeart/2005/8/layout/radial4"/>
    <dgm:cxn modelId="{E77A0D30-4D22-314F-A182-8032A3012A02}" type="presOf" srcId="{6A3CD583-A0AC-7841-891A-AB77CB9CF3AF}" destId="{BD2DD1DA-BACF-AF49-92EF-0877387B23BF}" srcOrd="0" destOrd="0" presId="urn:microsoft.com/office/officeart/2005/8/layout/radial4"/>
    <dgm:cxn modelId="{EDC99BC2-5798-344E-8347-FBB701A4C676}" type="presOf" srcId="{13604C65-22EE-8D4B-82BF-A749DCF15292}" destId="{823AF1EC-F545-9F43-83D2-DADBC9850991}" srcOrd="0" destOrd="0" presId="urn:microsoft.com/office/officeart/2005/8/layout/radial4"/>
    <dgm:cxn modelId="{800D6158-079E-5441-BD84-2B09194D99B1}" srcId="{EB971906-B19D-4C49-A4EC-D6283593389E}" destId="{BC60C25C-5EDF-7C4F-A676-79222582ADEE}" srcOrd="0" destOrd="0" parTransId="{FF0262EB-BBFD-8248-91F9-0BDB08A1B6D1}" sibTransId="{ED8E83F6-6A88-5E40-A69F-600894ABCB15}"/>
    <dgm:cxn modelId="{C427C95C-F406-BF44-B81D-DA26F1A3A47C}" type="presOf" srcId="{BC60C25C-5EDF-7C4F-A676-79222582ADEE}" destId="{B2590B99-BF9F-9E4B-9E0D-3DB227D4F536}" srcOrd="0" destOrd="0" presId="urn:microsoft.com/office/officeart/2005/8/layout/radial4"/>
    <dgm:cxn modelId="{A9F559A2-E440-284E-951B-DF27C9B4FE14}" srcId="{3886E08D-791C-784C-8F51-E5F03FEA3F96}" destId="{8821B3AD-86DE-4D4C-B092-D3B3AB0FE836}" srcOrd="1" destOrd="0" parTransId="{6097A179-606B-1448-A996-E90BAE0830DB}" sibTransId="{45B5F0D4-73AE-754D-B297-182482066D23}"/>
    <dgm:cxn modelId="{0D108522-C450-7646-BCF5-DAB0E254B7AE}" type="presParOf" srcId="{17A2B04C-A854-9B4B-84BF-7043177EBF5D}" destId="{E706818E-B0EE-E241-A29E-8BE04B0FB888}" srcOrd="0" destOrd="0" presId="urn:microsoft.com/office/officeart/2005/8/layout/radial4"/>
    <dgm:cxn modelId="{106DDCE9-08FE-704B-B8F5-772E6E5F1A57}" type="presParOf" srcId="{17A2B04C-A854-9B4B-84BF-7043177EBF5D}" destId="{631C06EB-4C8B-EA4D-B628-622BB9C2AA74}" srcOrd="1" destOrd="0" presId="urn:microsoft.com/office/officeart/2005/8/layout/radial4"/>
    <dgm:cxn modelId="{9D938EDE-100E-334D-B870-AE5D5EC7E777}" type="presParOf" srcId="{17A2B04C-A854-9B4B-84BF-7043177EBF5D}" destId="{B2590B99-BF9F-9E4B-9E0D-3DB227D4F536}" srcOrd="2" destOrd="0" presId="urn:microsoft.com/office/officeart/2005/8/layout/radial4"/>
    <dgm:cxn modelId="{78F44232-EB88-8E40-A326-9EC0861573BB}" type="presParOf" srcId="{17A2B04C-A854-9B4B-84BF-7043177EBF5D}" destId="{B75EE794-8561-1F4B-B0CA-3E2BFA50CA98}" srcOrd="3" destOrd="0" presId="urn:microsoft.com/office/officeart/2005/8/layout/radial4"/>
    <dgm:cxn modelId="{908B56B1-F07C-F44B-B523-1CD3A088EE4C}" type="presParOf" srcId="{17A2B04C-A854-9B4B-84BF-7043177EBF5D}" destId="{BD2DD1DA-BACF-AF49-92EF-0877387B23BF}" srcOrd="4" destOrd="0" presId="urn:microsoft.com/office/officeart/2005/8/layout/radial4"/>
    <dgm:cxn modelId="{43343764-9FF8-454D-AD81-B72606F7764E}" type="presParOf" srcId="{17A2B04C-A854-9B4B-84BF-7043177EBF5D}" destId="{823AF1EC-F545-9F43-83D2-DADBC9850991}" srcOrd="5" destOrd="0" presId="urn:microsoft.com/office/officeart/2005/8/layout/radial4"/>
    <dgm:cxn modelId="{62C5C4A2-F759-D345-9A40-D02186FBB496}" type="presParOf" srcId="{17A2B04C-A854-9B4B-84BF-7043177EBF5D}" destId="{2144E865-D21E-0749-BC73-70BEC9C0459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1A9426-89C9-3B4E-9ACD-85EF9BF69605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59BB0B-4162-D44A-B76B-B9FB988CF474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0000FF"/>
              </a:solidFill>
              <a:latin typeface="Times New Roman"/>
              <a:cs typeface="Times New Roman"/>
            </a:rPr>
            <a:t>Designated</a:t>
          </a:r>
        </a:p>
        <a:p>
          <a:r>
            <a:rPr lang="en-US" sz="2000" b="1" dirty="0" smtClean="0">
              <a:solidFill>
                <a:srgbClr val="0000FF"/>
              </a:solidFill>
              <a:latin typeface="Times New Roman"/>
              <a:cs typeface="Times New Roman"/>
            </a:rPr>
            <a:t>ELD</a:t>
          </a:r>
          <a:endParaRPr lang="en-US" sz="2000" b="1" dirty="0">
            <a:solidFill>
              <a:srgbClr val="0000FF"/>
            </a:solidFill>
            <a:latin typeface="Times New Roman"/>
            <a:cs typeface="Times New Roman"/>
          </a:endParaRPr>
        </a:p>
      </dgm:t>
    </dgm:pt>
    <dgm:pt modelId="{E3DF2C07-9F4B-1B4D-B65C-B4D1E08B891E}" type="parTrans" cxnId="{18E2E9EA-5E78-5246-9084-9CE3C8BC3FD4}">
      <dgm:prSet/>
      <dgm:spPr/>
      <dgm:t>
        <a:bodyPr/>
        <a:lstStyle/>
        <a:p>
          <a:endParaRPr lang="en-US"/>
        </a:p>
      </dgm:t>
    </dgm:pt>
    <dgm:pt modelId="{CDA66F0D-16F6-4F42-B445-B9365915C491}" type="sibTrans" cxnId="{18E2E9EA-5E78-5246-9084-9CE3C8BC3FD4}">
      <dgm:prSet/>
      <dgm:spPr/>
      <dgm:t>
        <a:bodyPr/>
        <a:lstStyle/>
        <a:p>
          <a:endParaRPr lang="en-US"/>
        </a:p>
      </dgm:t>
    </dgm:pt>
    <dgm:pt modelId="{D2B33F88-4225-AC47-9AC9-2B49FBD5177D}">
      <dgm:prSet phldrT="[Text]" custT="1"/>
      <dgm:spPr/>
      <dgm:t>
        <a:bodyPr/>
        <a:lstStyle/>
        <a:p>
          <a:r>
            <a:rPr lang="en-US" sz="2800" b="1" dirty="0" smtClean="0">
              <a:solidFill>
                <a:srgbClr val="0000FF"/>
              </a:solidFill>
              <a:latin typeface="Times New Roman"/>
              <a:cs typeface="Times New Roman"/>
            </a:rPr>
            <a:t>Equity</a:t>
          </a:r>
          <a:endParaRPr lang="en-US" sz="2800" b="1" dirty="0">
            <a:solidFill>
              <a:srgbClr val="0000FF"/>
            </a:solidFill>
            <a:latin typeface="Times New Roman"/>
            <a:cs typeface="Times New Roman"/>
          </a:endParaRPr>
        </a:p>
      </dgm:t>
    </dgm:pt>
    <dgm:pt modelId="{761ECFB4-16C3-7543-B68E-980BB9913250}" type="parTrans" cxnId="{7AA23232-F92D-4548-93EE-F91DBF3F56D6}">
      <dgm:prSet/>
      <dgm:spPr/>
      <dgm:t>
        <a:bodyPr/>
        <a:lstStyle/>
        <a:p>
          <a:endParaRPr lang="en-US"/>
        </a:p>
      </dgm:t>
    </dgm:pt>
    <dgm:pt modelId="{665ABFD2-FC60-9F4F-9431-E4853B9A5A28}" type="sibTrans" cxnId="{7AA23232-F92D-4548-93EE-F91DBF3F56D6}">
      <dgm:prSet/>
      <dgm:spPr/>
      <dgm:t>
        <a:bodyPr/>
        <a:lstStyle/>
        <a:p>
          <a:endParaRPr lang="en-US"/>
        </a:p>
      </dgm:t>
    </dgm:pt>
    <dgm:pt modelId="{904B7B3A-796E-6943-8EA0-B71B9DBE4A67}">
      <dgm:prSet phldrT="[Text]" custT="1"/>
      <dgm:spPr/>
      <dgm:t>
        <a:bodyPr/>
        <a:lstStyle/>
        <a:p>
          <a:r>
            <a:rPr lang="en-US" sz="1800" dirty="0" smtClean="0">
              <a:latin typeface="Times New Roman"/>
              <a:cs typeface="Times New Roman"/>
            </a:rPr>
            <a:t>Commitment</a:t>
          </a:r>
          <a:endParaRPr lang="en-US" sz="1800" dirty="0">
            <a:latin typeface="Times New Roman"/>
            <a:cs typeface="Times New Roman"/>
          </a:endParaRPr>
        </a:p>
      </dgm:t>
    </dgm:pt>
    <dgm:pt modelId="{DA5C4239-0AEC-964E-8A15-A28E856B0648}" type="parTrans" cxnId="{1264A872-B219-014C-A765-861D2361E447}">
      <dgm:prSet/>
      <dgm:spPr/>
      <dgm:t>
        <a:bodyPr/>
        <a:lstStyle/>
        <a:p>
          <a:endParaRPr lang="en-US"/>
        </a:p>
      </dgm:t>
    </dgm:pt>
    <dgm:pt modelId="{1B34D5E1-4437-8842-8EE2-D352B0395413}" type="sibTrans" cxnId="{1264A872-B219-014C-A765-861D2361E447}">
      <dgm:prSet/>
      <dgm:spPr/>
      <dgm:t>
        <a:bodyPr/>
        <a:lstStyle/>
        <a:p>
          <a:endParaRPr lang="en-US"/>
        </a:p>
      </dgm:t>
    </dgm:pt>
    <dgm:pt modelId="{B7FBDA9E-ADB4-324D-92F8-484E42DDF4AF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0000FF"/>
              </a:solidFill>
              <a:latin typeface="Times New Roman"/>
              <a:cs typeface="Times New Roman"/>
            </a:rPr>
            <a:t>Integrated</a:t>
          </a:r>
        </a:p>
        <a:p>
          <a:r>
            <a:rPr lang="en-US" sz="2000" b="1" dirty="0" smtClean="0">
              <a:solidFill>
                <a:srgbClr val="0000FF"/>
              </a:solidFill>
              <a:latin typeface="Times New Roman"/>
              <a:cs typeface="Times New Roman"/>
            </a:rPr>
            <a:t>ELD </a:t>
          </a:r>
          <a:endParaRPr lang="en-US" sz="2000" b="1" dirty="0">
            <a:solidFill>
              <a:srgbClr val="0000FF"/>
            </a:solidFill>
            <a:latin typeface="Times New Roman"/>
            <a:cs typeface="Times New Roman"/>
          </a:endParaRPr>
        </a:p>
      </dgm:t>
    </dgm:pt>
    <dgm:pt modelId="{96743AC1-82D7-B54C-B23A-AF29761A6A4A}" type="sibTrans" cxnId="{2F44013D-7391-3F45-AA6B-25784A2D566D}">
      <dgm:prSet/>
      <dgm:spPr/>
      <dgm:t>
        <a:bodyPr/>
        <a:lstStyle/>
        <a:p>
          <a:endParaRPr lang="en-US"/>
        </a:p>
      </dgm:t>
    </dgm:pt>
    <dgm:pt modelId="{29D55DAB-E0CF-7C42-8E03-C93B887F44C3}" type="parTrans" cxnId="{2F44013D-7391-3F45-AA6B-25784A2D566D}">
      <dgm:prSet/>
      <dgm:spPr/>
      <dgm:t>
        <a:bodyPr/>
        <a:lstStyle/>
        <a:p>
          <a:endParaRPr lang="en-US"/>
        </a:p>
      </dgm:t>
    </dgm:pt>
    <dgm:pt modelId="{47788785-30D2-9742-8752-DDB5A145B16E}">
      <dgm:prSet phldrT="[Text]" custT="1"/>
      <dgm:spPr/>
      <dgm:t>
        <a:bodyPr/>
        <a:lstStyle/>
        <a:p>
          <a:endParaRPr lang="en-US" sz="1800" dirty="0">
            <a:latin typeface="Times New Roman"/>
            <a:cs typeface="Times New Roman"/>
          </a:endParaRPr>
        </a:p>
      </dgm:t>
    </dgm:pt>
    <dgm:pt modelId="{47863FD8-9487-FB44-B7A6-C8C0FD8E32F5}" type="parTrans" cxnId="{DDFD4D67-5284-2548-84DE-8895DD4B3731}">
      <dgm:prSet/>
      <dgm:spPr/>
      <dgm:t>
        <a:bodyPr/>
        <a:lstStyle/>
        <a:p>
          <a:endParaRPr lang="en-US"/>
        </a:p>
      </dgm:t>
    </dgm:pt>
    <dgm:pt modelId="{81C8372A-2C4C-2049-B7AD-01F5C038CCCB}" type="sibTrans" cxnId="{DDFD4D67-5284-2548-84DE-8895DD4B3731}">
      <dgm:prSet/>
      <dgm:spPr/>
      <dgm:t>
        <a:bodyPr/>
        <a:lstStyle/>
        <a:p>
          <a:endParaRPr lang="en-US"/>
        </a:p>
      </dgm:t>
    </dgm:pt>
    <dgm:pt modelId="{34398300-F653-A742-BE78-BFAEED3A4B44}">
      <dgm:prSet phldrT="[Text]" custT="1"/>
      <dgm:spPr/>
      <dgm:t>
        <a:bodyPr/>
        <a:lstStyle/>
        <a:p>
          <a:endParaRPr lang="en-US" sz="1800" dirty="0">
            <a:latin typeface="Times New Roman"/>
            <a:cs typeface="Times New Roman"/>
          </a:endParaRPr>
        </a:p>
      </dgm:t>
    </dgm:pt>
    <dgm:pt modelId="{22E291ED-5C0E-094E-AF07-80E09E439CBE}" type="parTrans" cxnId="{EBFABA9E-E067-A54A-A849-9D29FAA2DFCD}">
      <dgm:prSet/>
      <dgm:spPr/>
      <dgm:t>
        <a:bodyPr/>
        <a:lstStyle/>
        <a:p>
          <a:endParaRPr lang="en-US"/>
        </a:p>
      </dgm:t>
    </dgm:pt>
    <dgm:pt modelId="{F4250067-5E56-8043-A832-101C00ED48B8}" type="sibTrans" cxnId="{EBFABA9E-E067-A54A-A849-9D29FAA2DFCD}">
      <dgm:prSet/>
      <dgm:spPr/>
      <dgm:t>
        <a:bodyPr/>
        <a:lstStyle/>
        <a:p>
          <a:endParaRPr lang="en-US"/>
        </a:p>
      </dgm:t>
    </dgm:pt>
    <dgm:pt modelId="{85806004-1451-8C47-B641-6E6F30F8ECBA}">
      <dgm:prSet phldrT="[Text]" custT="1"/>
      <dgm:spPr/>
      <dgm:t>
        <a:bodyPr/>
        <a:lstStyle/>
        <a:p>
          <a:endParaRPr lang="en-US" sz="1800" dirty="0">
            <a:latin typeface="Times New Roman"/>
            <a:cs typeface="Times New Roman"/>
          </a:endParaRPr>
        </a:p>
      </dgm:t>
    </dgm:pt>
    <dgm:pt modelId="{406FC37C-5BCE-624F-92F9-1291C36DF0E8}" type="parTrans" cxnId="{200533E4-38D9-B047-A673-0E50FE8AF69C}">
      <dgm:prSet/>
      <dgm:spPr/>
      <dgm:t>
        <a:bodyPr/>
        <a:lstStyle/>
        <a:p>
          <a:endParaRPr lang="en-US"/>
        </a:p>
      </dgm:t>
    </dgm:pt>
    <dgm:pt modelId="{D51867AD-9FE8-BC40-8563-18D0F9F41FEC}" type="sibTrans" cxnId="{200533E4-38D9-B047-A673-0E50FE8AF69C}">
      <dgm:prSet/>
      <dgm:spPr/>
      <dgm:t>
        <a:bodyPr/>
        <a:lstStyle/>
        <a:p>
          <a:endParaRPr lang="en-US"/>
        </a:p>
      </dgm:t>
    </dgm:pt>
    <dgm:pt modelId="{09E52252-51EE-154D-A18E-8B15CB6909D4}">
      <dgm:prSet phldrT="[Text]" custT="1"/>
      <dgm:spPr/>
      <dgm:t>
        <a:bodyPr/>
        <a:lstStyle/>
        <a:p>
          <a:r>
            <a:rPr lang="en-US" sz="1800" dirty="0" smtClean="0">
              <a:latin typeface="Times New Roman"/>
              <a:cs typeface="Times New Roman"/>
            </a:rPr>
            <a:t>Sensitivity</a:t>
          </a:r>
          <a:endParaRPr lang="en-US" sz="1800" dirty="0">
            <a:latin typeface="Times New Roman"/>
            <a:cs typeface="Times New Roman"/>
          </a:endParaRPr>
        </a:p>
      </dgm:t>
    </dgm:pt>
    <dgm:pt modelId="{1FD2B454-BF9A-8240-813E-0634E03370F7}" type="parTrans" cxnId="{36DA36ED-3488-1A40-B1A1-468DCCA39312}">
      <dgm:prSet/>
      <dgm:spPr/>
      <dgm:t>
        <a:bodyPr/>
        <a:lstStyle/>
        <a:p>
          <a:endParaRPr lang="en-US"/>
        </a:p>
      </dgm:t>
    </dgm:pt>
    <dgm:pt modelId="{81B8A7E4-AB95-8844-B27E-681BDC4BB802}" type="sibTrans" cxnId="{36DA36ED-3488-1A40-B1A1-468DCCA39312}">
      <dgm:prSet/>
      <dgm:spPr/>
      <dgm:t>
        <a:bodyPr/>
        <a:lstStyle/>
        <a:p>
          <a:endParaRPr lang="en-US"/>
        </a:p>
      </dgm:t>
    </dgm:pt>
    <dgm:pt modelId="{11F3AE4C-F016-C340-AA56-286CDB36D353}">
      <dgm:prSet phldrT="[Text]" custT="1"/>
      <dgm:spPr/>
      <dgm:t>
        <a:bodyPr/>
        <a:lstStyle/>
        <a:p>
          <a:r>
            <a:rPr lang="en-US" sz="1800" dirty="0" smtClean="0">
              <a:latin typeface="Times New Roman"/>
              <a:cs typeface="Times New Roman"/>
            </a:rPr>
            <a:t>Preparedness</a:t>
          </a:r>
          <a:endParaRPr lang="en-US" sz="1800" dirty="0">
            <a:latin typeface="Times New Roman"/>
            <a:cs typeface="Times New Roman"/>
          </a:endParaRPr>
        </a:p>
      </dgm:t>
    </dgm:pt>
    <dgm:pt modelId="{549B5264-DA7C-F144-9666-DC3A5BC97892}" type="parTrans" cxnId="{D5BDFBA0-547C-434F-907B-EEEA97931E0C}">
      <dgm:prSet/>
      <dgm:spPr/>
      <dgm:t>
        <a:bodyPr/>
        <a:lstStyle/>
        <a:p>
          <a:endParaRPr lang="en-US"/>
        </a:p>
      </dgm:t>
    </dgm:pt>
    <dgm:pt modelId="{5A2D81F6-FC2B-9B48-A3A3-7A4693C15731}" type="sibTrans" cxnId="{D5BDFBA0-547C-434F-907B-EEEA97931E0C}">
      <dgm:prSet/>
      <dgm:spPr/>
      <dgm:t>
        <a:bodyPr/>
        <a:lstStyle/>
        <a:p>
          <a:endParaRPr lang="en-US"/>
        </a:p>
      </dgm:t>
    </dgm:pt>
    <dgm:pt modelId="{7C8A474C-A1BB-CC40-A668-D30389824103}">
      <dgm:prSet phldrT="[Text]" custT="1"/>
      <dgm:spPr/>
      <dgm:t>
        <a:bodyPr/>
        <a:lstStyle/>
        <a:p>
          <a:r>
            <a:rPr lang="en-US" sz="1800" dirty="0" smtClean="0">
              <a:latin typeface="Times New Roman"/>
              <a:cs typeface="Times New Roman"/>
            </a:rPr>
            <a:t>All teachers with EL students in their classrooms </a:t>
          </a:r>
          <a:r>
            <a:rPr lang="en-US" sz="1800" b="1" dirty="0" smtClean="0">
              <a:solidFill>
                <a:srgbClr val="FF6600"/>
              </a:solidFill>
              <a:latin typeface="Times New Roman"/>
              <a:cs typeface="Times New Roman"/>
            </a:rPr>
            <a:t>MUST USE the CA ELD standards </a:t>
          </a:r>
          <a:r>
            <a:rPr lang="en-US" sz="1800" dirty="0" smtClean="0">
              <a:latin typeface="Times New Roman"/>
              <a:cs typeface="Times New Roman"/>
            </a:rPr>
            <a:t>with CA CCSS for</a:t>
          </a:r>
          <a:endParaRPr lang="en-US" sz="1800" dirty="0">
            <a:latin typeface="Times New Roman"/>
            <a:cs typeface="Times New Roman"/>
          </a:endParaRPr>
        </a:p>
      </dgm:t>
    </dgm:pt>
    <dgm:pt modelId="{A376E650-A330-3B40-A11B-719F8E639D12}" type="parTrans" cxnId="{5F7CB94D-29D6-1141-89A9-0D0B94833377}">
      <dgm:prSet/>
      <dgm:spPr/>
      <dgm:t>
        <a:bodyPr/>
        <a:lstStyle/>
        <a:p>
          <a:endParaRPr lang="en-US"/>
        </a:p>
      </dgm:t>
    </dgm:pt>
    <dgm:pt modelId="{F8B80CE4-7E9C-B845-A087-C8113002F0FC}" type="sibTrans" cxnId="{5F7CB94D-29D6-1141-89A9-0D0B94833377}">
      <dgm:prSet/>
      <dgm:spPr/>
      <dgm:t>
        <a:bodyPr/>
        <a:lstStyle/>
        <a:p>
          <a:endParaRPr lang="en-US"/>
        </a:p>
      </dgm:t>
    </dgm:pt>
    <dgm:pt modelId="{E7D32747-E85D-CA4F-874F-3202B885764C}">
      <dgm:prSet phldrT="[Text]" custT="1"/>
      <dgm:spPr/>
      <dgm:t>
        <a:bodyPr/>
        <a:lstStyle/>
        <a:p>
          <a:r>
            <a:rPr lang="en-US" sz="1800" dirty="0" smtClean="0">
              <a:latin typeface="Times New Roman"/>
              <a:cs typeface="Times New Roman"/>
            </a:rPr>
            <a:t>ELA Literacy and other content standards</a:t>
          </a:r>
          <a:endParaRPr lang="en-US" sz="1800" dirty="0">
            <a:latin typeface="Times New Roman"/>
            <a:cs typeface="Times New Roman"/>
          </a:endParaRPr>
        </a:p>
      </dgm:t>
    </dgm:pt>
    <dgm:pt modelId="{45E89E96-D2AD-A742-B093-A5AC8EBE1D43}" type="parTrans" cxnId="{E10BEB2A-FBCB-9D4E-AA62-D8FE9FD1C126}">
      <dgm:prSet/>
      <dgm:spPr/>
      <dgm:t>
        <a:bodyPr/>
        <a:lstStyle/>
        <a:p>
          <a:endParaRPr lang="en-US"/>
        </a:p>
      </dgm:t>
    </dgm:pt>
    <dgm:pt modelId="{A8908C89-8EAA-6D48-8817-9FD60434941D}" type="sibTrans" cxnId="{E10BEB2A-FBCB-9D4E-AA62-D8FE9FD1C126}">
      <dgm:prSet/>
      <dgm:spPr/>
      <dgm:t>
        <a:bodyPr/>
        <a:lstStyle/>
        <a:p>
          <a:endParaRPr lang="en-US"/>
        </a:p>
      </dgm:t>
    </dgm:pt>
    <dgm:pt modelId="{28D087B0-B1DB-D64D-8D32-4419B6AEECC9}">
      <dgm:prSet phldrT="[Text]" custT="1"/>
      <dgm:spPr/>
      <dgm:t>
        <a:bodyPr/>
        <a:lstStyle/>
        <a:p>
          <a:endParaRPr lang="en-US" sz="1800" dirty="0">
            <a:latin typeface="Times New Roman"/>
            <a:cs typeface="Times New Roman"/>
          </a:endParaRPr>
        </a:p>
      </dgm:t>
    </dgm:pt>
    <dgm:pt modelId="{26E56C98-266F-4341-952A-DAB60C5E2297}" type="parTrans" cxnId="{4D1FB40E-D4E1-5B42-933C-8F8732461EB6}">
      <dgm:prSet/>
      <dgm:spPr/>
      <dgm:t>
        <a:bodyPr/>
        <a:lstStyle/>
        <a:p>
          <a:endParaRPr lang="en-US"/>
        </a:p>
      </dgm:t>
    </dgm:pt>
    <dgm:pt modelId="{5E23271F-C21C-9F46-A6E0-BFBE5405BD74}" type="sibTrans" cxnId="{4D1FB40E-D4E1-5B42-933C-8F8732461EB6}">
      <dgm:prSet/>
      <dgm:spPr/>
      <dgm:t>
        <a:bodyPr/>
        <a:lstStyle/>
        <a:p>
          <a:endParaRPr lang="en-US"/>
        </a:p>
      </dgm:t>
    </dgm:pt>
    <dgm:pt modelId="{5A9E6597-B045-CE4E-9169-8AC2C58A6193}">
      <dgm:prSet phldrT="[Text]" custT="1"/>
      <dgm:spPr/>
      <dgm:t>
        <a:bodyPr/>
        <a:lstStyle/>
        <a:p>
          <a:r>
            <a:rPr lang="en-US" sz="1800" smtClean="0">
              <a:latin typeface="Times New Roman"/>
              <a:cs typeface="Times New Roman"/>
            </a:rPr>
            <a:t>Teachers use the CA ELDS as the focal standards in ways </a:t>
          </a:r>
          <a:r>
            <a:rPr lang="en-US" sz="1800" b="1" smtClean="0">
              <a:solidFill>
                <a:srgbClr val="FF6600"/>
              </a:solidFill>
              <a:latin typeface="Times New Roman"/>
              <a:cs typeface="Times New Roman"/>
            </a:rPr>
            <a:t>that build into and from content instruction </a:t>
          </a:r>
          <a:endParaRPr lang="en-US" sz="3100" b="1" dirty="0">
            <a:solidFill>
              <a:srgbClr val="FF6600"/>
            </a:solidFill>
          </a:endParaRPr>
        </a:p>
      </dgm:t>
    </dgm:pt>
    <dgm:pt modelId="{710F67D3-705D-0949-A96B-7C133C2D9247}" type="parTrans" cxnId="{0C4B37F0-F623-444E-8773-2F1CDADE4E19}">
      <dgm:prSet/>
      <dgm:spPr/>
      <dgm:t>
        <a:bodyPr/>
        <a:lstStyle/>
        <a:p>
          <a:endParaRPr lang="en-US"/>
        </a:p>
      </dgm:t>
    </dgm:pt>
    <dgm:pt modelId="{78479CE8-BBD3-2348-9FF2-E812AFD7F347}" type="sibTrans" cxnId="{0C4B37F0-F623-444E-8773-2F1CDADE4E19}">
      <dgm:prSet/>
      <dgm:spPr/>
      <dgm:t>
        <a:bodyPr/>
        <a:lstStyle/>
        <a:p>
          <a:endParaRPr lang="en-US"/>
        </a:p>
      </dgm:t>
    </dgm:pt>
    <dgm:pt modelId="{59159308-768F-5548-846E-E5A8780BFF40}">
      <dgm:prSet phldrT="[Text]" custT="1"/>
      <dgm:spPr/>
      <dgm:t>
        <a:bodyPr/>
        <a:lstStyle/>
        <a:p>
          <a:endParaRPr lang="en-US" sz="3100" b="1" dirty="0">
            <a:solidFill>
              <a:srgbClr val="FF6600"/>
            </a:solidFill>
          </a:endParaRPr>
        </a:p>
      </dgm:t>
    </dgm:pt>
    <dgm:pt modelId="{83EDB1D9-01D7-DA43-A143-C27863333D69}" type="parTrans" cxnId="{870A8A62-4957-F546-915E-E0B5148A8ED2}">
      <dgm:prSet/>
      <dgm:spPr/>
      <dgm:t>
        <a:bodyPr/>
        <a:lstStyle/>
        <a:p>
          <a:endParaRPr lang="en-US"/>
        </a:p>
      </dgm:t>
    </dgm:pt>
    <dgm:pt modelId="{9E2FCB91-FF77-D74D-8F4A-868B0BB21811}" type="sibTrans" cxnId="{870A8A62-4957-F546-915E-E0B5148A8ED2}">
      <dgm:prSet/>
      <dgm:spPr/>
      <dgm:t>
        <a:bodyPr/>
        <a:lstStyle/>
        <a:p>
          <a:endParaRPr lang="en-US"/>
        </a:p>
      </dgm:t>
    </dgm:pt>
    <dgm:pt modelId="{52CB722E-5842-4F46-A1AF-7045D7B7C68E}" type="pres">
      <dgm:prSet presAssocID="{F61A9426-89C9-3B4E-9ACD-85EF9BF696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57CFDA-0966-4041-B2B0-9C6EF34ADFFA}" type="pres">
      <dgm:prSet presAssocID="{F61A9426-89C9-3B4E-9ACD-85EF9BF69605}" presName="tSp" presStyleCnt="0"/>
      <dgm:spPr/>
    </dgm:pt>
    <dgm:pt modelId="{34AEE548-91F4-4F43-BCA2-723B62CC7936}" type="pres">
      <dgm:prSet presAssocID="{F61A9426-89C9-3B4E-9ACD-85EF9BF69605}" presName="bSp" presStyleCnt="0"/>
      <dgm:spPr/>
    </dgm:pt>
    <dgm:pt modelId="{E9CFBCE6-BAE0-DB4A-9EAA-C93E3AFE2756}" type="pres">
      <dgm:prSet presAssocID="{F61A9426-89C9-3B4E-9ACD-85EF9BF69605}" presName="process" presStyleCnt="0"/>
      <dgm:spPr/>
    </dgm:pt>
    <dgm:pt modelId="{0044B348-7A24-5645-AEB3-0A0136FD264C}" type="pres">
      <dgm:prSet presAssocID="{B7FBDA9E-ADB4-324D-92F8-484E42DDF4AF}" presName="composite1" presStyleCnt="0"/>
      <dgm:spPr/>
    </dgm:pt>
    <dgm:pt modelId="{2E790DD0-E7BF-6941-B9E8-D561FF4B63A2}" type="pres">
      <dgm:prSet presAssocID="{B7FBDA9E-ADB4-324D-92F8-484E42DDF4AF}" presName="dummyNode1" presStyleLbl="node1" presStyleIdx="0" presStyleCnt="3"/>
      <dgm:spPr/>
    </dgm:pt>
    <dgm:pt modelId="{717EF701-294C-4A43-B9EC-6197DB43D200}" type="pres">
      <dgm:prSet presAssocID="{B7FBDA9E-ADB4-324D-92F8-484E42DDF4AF}" presName="childNode1" presStyleLbl="bgAcc1" presStyleIdx="0" presStyleCnt="3" custScaleX="132970" custScaleY="2982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E8AC1A-C6BF-8C44-B867-7645FB720B7C}" type="pres">
      <dgm:prSet presAssocID="{B7FBDA9E-ADB4-324D-92F8-484E42DDF4AF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24DD78-5262-6448-8104-45E937B3DA5B}" type="pres">
      <dgm:prSet presAssocID="{B7FBDA9E-ADB4-324D-92F8-484E42DDF4AF}" presName="parentNode1" presStyleLbl="node1" presStyleIdx="0" presStyleCnt="3" custScaleX="122625" custScaleY="135706" custLinFactNeighborX="-19837" custLinFactNeighborY="-4976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FB66E8-000B-5444-AA85-D6E1B78D8ECE}" type="pres">
      <dgm:prSet presAssocID="{B7FBDA9E-ADB4-324D-92F8-484E42DDF4AF}" presName="connSite1" presStyleCnt="0"/>
      <dgm:spPr/>
    </dgm:pt>
    <dgm:pt modelId="{755A13F5-B005-8E44-8AAB-D60D84BC265E}" type="pres">
      <dgm:prSet presAssocID="{96743AC1-82D7-B54C-B23A-AF29761A6A4A}" presName="Name9" presStyleLbl="sibTrans2D1" presStyleIdx="0" presStyleCnt="2"/>
      <dgm:spPr/>
      <dgm:t>
        <a:bodyPr/>
        <a:lstStyle/>
        <a:p>
          <a:endParaRPr lang="en-US"/>
        </a:p>
      </dgm:t>
    </dgm:pt>
    <dgm:pt modelId="{0173F39B-5DEE-8F49-BA18-5F79F697CE62}" type="pres">
      <dgm:prSet presAssocID="{C359BB0B-4162-D44A-B76B-B9FB988CF474}" presName="composite2" presStyleCnt="0"/>
      <dgm:spPr/>
    </dgm:pt>
    <dgm:pt modelId="{4D31EA7D-3106-064A-8490-A08EFB1E1560}" type="pres">
      <dgm:prSet presAssocID="{C359BB0B-4162-D44A-B76B-B9FB988CF474}" presName="dummyNode2" presStyleLbl="node1" presStyleIdx="0" presStyleCnt="3"/>
      <dgm:spPr/>
    </dgm:pt>
    <dgm:pt modelId="{73E5E640-5B8D-DE49-B21A-4EF2CDD21826}" type="pres">
      <dgm:prSet presAssocID="{C359BB0B-4162-D44A-B76B-B9FB988CF474}" presName="childNode2" presStyleLbl="bgAcc1" presStyleIdx="1" presStyleCnt="3" custScaleX="130269" custScaleY="2472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8F0CE8-E032-124B-A252-336519B4FEED}" type="pres">
      <dgm:prSet presAssocID="{C359BB0B-4162-D44A-B76B-B9FB988CF474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5F2CE-DD6F-3444-9229-D2D0A002BFCF}" type="pres">
      <dgm:prSet presAssocID="{C359BB0B-4162-D44A-B76B-B9FB988CF474}" presName="parentNode2" presStyleLbl="node1" presStyleIdx="1" presStyleCnt="3" custLinFactNeighborX="-16572" custLinFactNeighborY="-791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981CDB-F8DA-6F49-A75F-3CAFA74549A0}" type="pres">
      <dgm:prSet presAssocID="{C359BB0B-4162-D44A-B76B-B9FB988CF474}" presName="connSite2" presStyleCnt="0"/>
      <dgm:spPr/>
    </dgm:pt>
    <dgm:pt modelId="{D5EE2C79-1E72-F24C-9848-A68B1F5D959A}" type="pres">
      <dgm:prSet presAssocID="{CDA66F0D-16F6-4F42-B445-B9365915C491}" presName="Name18" presStyleLbl="sibTrans2D1" presStyleIdx="1" presStyleCnt="2"/>
      <dgm:spPr/>
      <dgm:t>
        <a:bodyPr/>
        <a:lstStyle/>
        <a:p>
          <a:endParaRPr lang="en-US"/>
        </a:p>
      </dgm:t>
    </dgm:pt>
    <dgm:pt modelId="{8A84694D-EAB9-724E-8112-11B219F4DB22}" type="pres">
      <dgm:prSet presAssocID="{D2B33F88-4225-AC47-9AC9-2B49FBD5177D}" presName="composite1" presStyleCnt="0"/>
      <dgm:spPr/>
    </dgm:pt>
    <dgm:pt modelId="{32FDE3FB-19A4-2849-B80D-C3601BF9F4D4}" type="pres">
      <dgm:prSet presAssocID="{D2B33F88-4225-AC47-9AC9-2B49FBD5177D}" presName="dummyNode1" presStyleLbl="node1" presStyleIdx="1" presStyleCnt="3"/>
      <dgm:spPr/>
    </dgm:pt>
    <dgm:pt modelId="{53B35D08-1643-FB4C-A632-14171558FF52}" type="pres">
      <dgm:prSet presAssocID="{D2B33F88-4225-AC47-9AC9-2B49FBD5177D}" presName="childNode1" presStyleLbl="bgAcc1" presStyleIdx="2" presStyleCnt="3" custScaleX="1022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F7637E-33D1-8A4B-A987-281D9A1D5F9D}" type="pres">
      <dgm:prSet presAssocID="{D2B33F88-4225-AC47-9AC9-2B49FBD5177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42D93F-7E8B-D341-B59A-0FCE688A3A56}" type="pres">
      <dgm:prSet presAssocID="{D2B33F88-4225-AC47-9AC9-2B49FBD5177D}" presName="parentNode1" presStyleLbl="node1" presStyleIdx="2" presStyleCnt="3" custScaleX="8845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5CBADF-9AB3-924A-BCE1-B84BEC668F9C}" type="pres">
      <dgm:prSet presAssocID="{D2B33F88-4225-AC47-9AC9-2B49FBD5177D}" presName="connSite1" presStyleCnt="0"/>
      <dgm:spPr/>
    </dgm:pt>
  </dgm:ptLst>
  <dgm:cxnLst>
    <dgm:cxn modelId="{37E48619-9434-1C4C-88BF-2A091D528461}" type="presOf" srcId="{E7D32747-E85D-CA4F-874F-3202B885764C}" destId="{25E8AC1A-C6BF-8C44-B867-7645FB720B7C}" srcOrd="1" destOrd="5" presId="urn:microsoft.com/office/officeart/2005/8/layout/hProcess4"/>
    <dgm:cxn modelId="{4E3C46F3-4382-3443-86B2-76551B0F3ABE}" type="presOf" srcId="{C359BB0B-4162-D44A-B76B-B9FB988CF474}" destId="{49A5F2CE-DD6F-3444-9229-D2D0A002BFCF}" srcOrd="0" destOrd="0" presId="urn:microsoft.com/office/officeart/2005/8/layout/hProcess4"/>
    <dgm:cxn modelId="{781CB5EB-4B39-AD4D-A3D2-A917FDF9B144}" type="presOf" srcId="{28D087B0-B1DB-D64D-8D32-4419B6AEECC9}" destId="{25E8AC1A-C6BF-8C44-B867-7645FB720B7C}" srcOrd="1" destOrd="3" presId="urn:microsoft.com/office/officeart/2005/8/layout/hProcess4"/>
    <dgm:cxn modelId="{F561C0BC-593C-1D44-880D-4587596212FD}" type="presOf" srcId="{904B7B3A-796E-6943-8EA0-B71B9DBE4A67}" destId="{67F7637E-33D1-8A4B-A987-281D9A1D5F9D}" srcOrd="1" destOrd="0" presId="urn:microsoft.com/office/officeart/2005/8/layout/hProcess4"/>
    <dgm:cxn modelId="{E10BEB2A-FBCB-9D4E-AA62-D8FE9FD1C126}" srcId="{B7FBDA9E-ADB4-324D-92F8-484E42DDF4AF}" destId="{E7D32747-E85D-CA4F-874F-3202B885764C}" srcOrd="5" destOrd="0" parTransId="{45E89E96-D2AD-A742-B093-A5AC8EBE1D43}" sibTransId="{A8908C89-8EAA-6D48-8817-9FD60434941D}"/>
    <dgm:cxn modelId="{C1F0AD75-7441-D444-B7E0-95198038D14B}" type="presOf" srcId="{09E52252-51EE-154D-A18E-8B15CB6909D4}" destId="{53B35D08-1643-FB4C-A632-14171558FF52}" srcOrd="0" destOrd="1" presId="urn:microsoft.com/office/officeart/2005/8/layout/hProcess4"/>
    <dgm:cxn modelId="{E31BC1C4-3742-5D42-BADB-A4D22ED5EB50}" type="presOf" srcId="{28D087B0-B1DB-D64D-8D32-4419B6AEECC9}" destId="{717EF701-294C-4A43-B9EC-6197DB43D200}" srcOrd="0" destOrd="3" presId="urn:microsoft.com/office/officeart/2005/8/layout/hProcess4"/>
    <dgm:cxn modelId="{14F7AE4D-DCE7-6441-B917-23703E288A8E}" type="presOf" srcId="{85806004-1451-8C47-B641-6E6F30F8ECBA}" destId="{717EF701-294C-4A43-B9EC-6197DB43D200}" srcOrd="0" destOrd="4" presId="urn:microsoft.com/office/officeart/2005/8/layout/hProcess4"/>
    <dgm:cxn modelId="{D5BDFBA0-547C-434F-907B-EEEA97931E0C}" srcId="{D2B33F88-4225-AC47-9AC9-2B49FBD5177D}" destId="{11F3AE4C-F016-C340-AA56-286CDB36D353}" srcOrd="2" destOrd="0" parTransId="{549B5264-DA7C-F144-9666-DC3A5BC97892}" sibTransId="{5A2D81F6-FC2B-9B48-A3A3-7A4693C15731}"/>
    <dgm:cxn modelId="{1264A872-B219-014C-A765-861D2361E447}" srcId="{D2B33F88-4225-AC47-9AC9-2B49FBD5177D}" destId="{904B7B3A-796E-6943-8EA0-B71B9DBE4A67}" srcOrd="0" destOrd="0" parTransId="{DA5C4239-0AEC-964E-8A15-A28E856B0648}" sibTransId="{1B34D5E1-4437-8842-8EE2-D352B0395413}"/>
    <dgm:cxn modelId="{7CC68C82-231A-6F47-B970-D8E2EABFB4CD}" type="presOf" srcId="{D2B33F88-4225-AC47-9AC9-2B49FBD5177D}" destId="{AE42D93F-7E8B-D341-B59A-0FCE688A3A56}" srcOrd="0" destOrd="0" presId="urn:microsoft.com/office/officeart/2005/8/layout/hProcess4"/>
    <dgm:cxn modelId="{DDFD4D67-5284-2548-84DE-8895DD4B3731}" srcId="{B7FBDA9E-ADB4-324D-92F8-484E42DDF4AF}" destId="{47788785-30D2-9742-8752-DDB5A145B16E}" srcOrd="1" destOrd="0" parTransId="{47863FD8-9487-FB44-B7A6-C8C0FD8E32F5}" sibTransId="{81C8372A-2C4C-2049-B7AD-01F5C038CCCB}"/>
    <dgm:cxn modelId="{4CB01241-1105-3948-86FE-2FF516F885C4}" type="presOf" srcId="{59159308-768F-5548-846E-E5A8780BFF40}" destId="{73E5E640-5B8D-DE49-B21A-4EF2CDD21826}" srcOrd="0" destOrd="0" presId="urn:microsoft.com/office/officeart/2005/8/layout/hProcess4"/>
    <dgm:cxn modelId="{B89E59F7-EFC5-434F-8018-1985C566127C}" type="presOf" srcId="{F61A9426-89C9-3B4E-9ACD-85EF9BF69605}" destId="{52CB722E-5842-4F46-A1AF-7045D7B7C68E}" srcOrd="0" destOrd="0" presId="urn:microsoft.com/office/officeart/2005/8/layout/hProcess4"/>
    <dgm:cxn modelId="{36DA36ED-3488-1A40-B1A1-468DCCA39312}" srcId="{D2B33F88-4225-AC47-9AC9-2B49FBD5177D}" destId="{09E52252-51EE-154D-A18E-8B15CB6909D4}" srcOrd="1" destOrd="0" parTransId="{1FD2B454-BF9A-8240-813E-0634E03370F7}" sibTransId="{81B8A7E4-AB95-8844-B27E-681BDC4BB802}"/>
    <dgm:cxn modelId="{7CB8D3FC-6B0D-1444-A64A-1AA0D9E12E4D}" type="presOf" srcId="{34398300-F653-A742-BE78-BFAEED3A4B44}" destId="{25E8AC1A-C6BF-8C44-B867-7645FB720B7C}" srcOrd="1" destOrd="2" presId="urn:microsoft.com/office/officeart/2005/8/layout/hProcess4"/>
    <dgm:cxn modelId="{EBFABA9E-E067-A54A-A849-9D29FAA2DFCD}" srcId="{B7FBDA9E-ADB4-324D-92F8-484E42DDF4AF}" destId="{34398300-F653-A742-BE78-BFAEED3A4B44}" srcOrd="2" destOrd="0" parTransId="{22E291ED-5C0E-094E-AF07-80E09E439CBE}" sibTransId="{F4250067-5E56-8043-A832-101C00ED48B8}"/>
    <dgm:cxn modelId="{4D1FB40E-D4E1-5B42-933C-8F8732461EB6}" srcId="{B7FBDA9E-ADB4-324D-92F8-484E42DDF4AF}" destId="{28D087B0-B1DB-D64D-8D32-4419B6AEECC9}" srcOrd="3" destOrd="0" parTransId="{26E56C98-266F-4341-952A-DAB60C5E2297}" sibTransId="{5E23271F-C21C-9F46-A6E0-BFBE5405BD74}"/>
    <dgm:cxn modelId="{200533E4-38D9-B047-A673-0E50FE8AF69C}" srcId="{B7FBDA9E-ADB4-324D-92F8-484E42DDF4AF}" destId="{85806004-1451-8C47-B641-6E6F30F8ECBA}" srcOrd="4" destOrd="0" parTransId="{406FC37C-5BCE-624F-92F9-1291C36DF0E8}" sibTransId="{D51867AD-9FE8-BC40-8563-18D0F9F41FEC}"/>
    <dgm:cxn modelId="{030AA6D8-F204-094A-9784-A7EA4AC0931F}" type="presOf" srcId="{09E52252-51EE-154D-A18E-8B15CB6909D4}" destId="{67F7637E-33D1-8A4B-A987-281D9A1D5F9D}" srcOrd="1" destOrd="1" presId="urn:microsoft.com/office/officeart/2005/8/layout/hProcess4"/>
    <dgm:cxn modelId="{7AA23232-F92D-4548-93EE-F91DBF3F56D6}" srcId="{F61A9426-89C9-3B4E-9ACD-85EF9BF69605}" destId="{D2B33F88-4225-AC47-9AC9-2B49FBD5177D}" srcOrd="2" destOrd="0" parTransId="{761ECFB4-16C3-7543-B68E-980BB9913250}" sibTransId="{665ABFD2-FC60-9F4F-9431-E4853B9A5A28}"/>
    <dgm:cxn modelId="{2B93545C-080D-934A-8614-CFF319996285}" type="presOf" srcId="{5A9E6597-B045-CE4E-9169-8AC2C58A6193}" destId="{73E5E640-5B8D-DE49-B21A-4EF2CDD21826}" srcOrd="0" destOrd="1" presId="urn:microsoft.com/office/officeart/2005/8/layout/hProcess4"/>
    <dgm:cxn modelId="{909ECD04-8EEE-CF45-9478-D677D336C07D}" type="presOf" srcId="{47788785-30D2-9742-8752-DDB5A145B16E}" destId="{25E8AC1A-C6BF-8C44-B867-7645FB720B7C}" srcOrd="1" destOrd="1" presId="urn:microsoft.com/office/officeart/2005/8/layout/hProcess4"/>
    <dgm:cxn modelId="{D60BAAEA-1841-1A4D-B1D8-0D7F57BAAADD}" type="presOf" srcId="{47788785-30D2-9742-8752-DDB5A145B16E}" destId="{717EF701-294C-4A43-B9EC-6197DB43D200}" srcOrd="0" destOrd="1" presId="urn:microsoft.com/office/officeart/2005/8/layout/hProcess4"/>
    <dgm:cxn modelId="{18E2E9EA-5E78-5246-9084-9CE3C8BC3FD4}" srcId="{F61A9426-89C9-3B4E-9ACD-85EF9BF69605}" destId="{C359BB0B-4162-D44A-B76B-B9FB988CF474}" srcOrd="1" destOrd="0" parTransId="{E3DF2C07-9F4B-1B4D-B65C-B4D1E08B891E}" sibTransId="{CDA66F0D-16F6-4F42-B445-B9365915C491}"/>
    <dgm:cxn modelId="{67826B97-51D1-464E-A11E-1535146A2A7D}" type="presOf" srcId="{5A9E6597-B045-CE4E-9169-8AC2C58A6193}" destId="{DC8F0CE8-E032-124B-A252-336519B4FEED}" srcOrd="1" destOrd="1" presId="urn:microsoft.com/office/officeart/2005/8/layout/hProcess4"/>
    <dgm:cxn modelId="{5654E66A-0C06-8147-9DBD-9E6CB444268E}" type="presOf" srcId="{11F3AE4C-F016-C340-AA56-286CDB36D353}" destId="{53B35D08-1643-FB4C-A632-14171558FF52}" srcOrd="0" destOrd="2" presId="urn:microsoft.com/office/officeart/2005/8/layout/hProcess4"/>
    <dgm:cxn modelId="{2768C782-5D8C-734B-AF0E-F1A94938BAD8}" type="presOf" srcId="{11F3AE4C-F016-C340-AA56-286CDB36D353}" destId="{67F7637E-33D1-8A4B-A987-281D9A1D5F9D}" srcOrd="1" destOrd="2" presId="urn:microsoft.com/office/officeart/2005/8/layout/hProcess4"/>
    <dgm:cxn modelId="{4A679EDD-C647-6147-9B99-7A8BB2A2E22A}" type="presOf" srcId="{E7D32747-E85D-CA4F-874F-3202B885764C}" destId="{717EF701-294C-4A43-B9EC-6197DB43D200}" srcOrd="0" destOrd="5" presId="urn:microsoft.com/office/officeart/2005/8/layout/hProcess4"/>
    <dgm:cxn modelId="{CCAA44B9-6385-604A-96ED-570FC221D9EB}" type="presOf" srcId="{7C8A474C-A1BB-CC40-A668-D30389824103}" destId="{717EF701-294C-4A43-B9EC-6197DB43D200}" srcOrd="0" destOrd="0" presId="urn:microsoft.com/office/officeart/2005/8/layout/hProcess4"/>
    <dgm:cxn modelId="{A339EAEE-528D-CE42-B57E-D1FD6865B9DD}" type="presOf" srcId="{CDA66F0D-16F6-4F42-B445-B9365915C491}" destId="{D5EE2C79-1E72-F24C-9848-A68B1F5D959A}" srcOrd="0" destOrd="0" presId="urn:microsoft.com/office/officeart/2005/8/layout/hProcess4"/>
    <dgm:cxn modelId="{870A8A62-4957-F546-915E-E0B5148A8ED2}" srcId="{C359BB0B-4162-D44A-B76B-B9FB988CF474}" destId="{59159308-768F-5548-846E-E5A8780BFF40}" srcOrd="0" destOrd="0" parTransId="{83EDB1D9-01D7-DA43-A143-C27863333D69}" sibTransId="{9E2FCB91-FF77-D74D-8F4A-868B0BB21811}"/>
    <dgm:cxn modelId="{0C4B37F0-F623-444E-8773-2F1CDADE4E19}" srcId="{C359BB0B-4162-D44A-B76B-B9FB988CF474}" destId="{5A9E6597-B045-CE4E-9169-8AC2C58A6193}" srcOrd="1" destOrd="0" parTransId="{710F67D3-705D-0949-A96B-7C133C2D9247}" sibTransId="{78479CE8-BBD3-2348-9FF2-E812AFD7F347}"/>
    <dgm:cxn modelId="{440F35F1-938E-DC46-A507-A13C9C66984B}" type="presOf" srcId="{7C8A474C-A1BB-CC40-A668-D30389824103}" destId="{25E8AC1A-C6BF-8C44-B867-7645FB720B7C}" srcOrd="1" destOrd="0" presId="urn:microsoft.com/office/officeart/2005/8/layout/hProcess4"/>
    <dgm:cxn modelId="{2871C927-6A92-954C-95C6-DE2E642E3615}" type="presOf" srcId="{B7FBDA9E-ADB4-324D-92F8-484E42DDF4AF}" destId="{3124DD78-5262-6448-8104-45E937B3DA5B}" srcOrd="0" destOrd="0" presId="urn:microsoft.com/office/officeart/2005/8/layout/hProcess4"/>
    <dgm:cxn modelId="{2F44013D-7391-3F45-AA6B-25784A2D566D}" srcId="{F61A9426-89C9-3B4E-9ACD-85EF9BF69605}" destId="{B7FBDA9E-ADB4-324D-92F8-484E42DDF4AF}" srcOrd="0" destOrd="0" parTransId="{29D55DAB-E0CF-7C42-8E03-C93B887F44C3}" sibTransId="{96743AC1-82D7-B54C-B23A-AF29761A6A4A}"/>
    <dgm:cxn modelId="{C1B06332-5F26-EC4A-84A6-1B71F729AD8F}" type="presOf" srcId="{96743AC1-82D7-B54C-B23A-AF29761A6A4A}" destId="{755A13F5-B005-8E44-8AAB-D60D84BC265E}" srcOrd="0" destOrd="0" presId="urn:microsoft.com/office/officeart/2005/8/layout/hProcess4"/>
    <dgm:cxn modelId="{98E82C99-4D89-1346-B2B9-17AFDFC1F18E}" type="presOf" srcId="{904B7B3A-796E-6943-8EA0-B71B9DBE4A67}" destId="{53B35D08-1643-FB4C-A632-14171558FF52}" srcOrd="0" destOrd="0" presId="urn:microsoft.com/office/officeart/2005/8/layout/hProcess4"/>
    <dgm:cxn modelId="{7825E1D1-3411-AA44-92CE-6D88F4570E23}" type="presOf" srcId="{59159308-768F-5548-846E-E5A8780BFF40}" destId="{DC8F0CE8-E032-124B-A252-336519B4FEED}" srcOrd="1" destOrd="0" presId="urn:microsoft.com/office/officeart/2005/8/layout/hProcess4"/>
    <dgm:cxn modelId="{8A590FA3-BC57-D94D-8675-AD2C6FBCD337}" type="presOf" srcId="{34398300-F653-A742-BE78-BFAEED3A4B44}" destId="{717EF701-294C-4A43-B9EC-6197DB43D200}" srcOrd="0" destOrd="2" presId="urn:microsoft.com/office/officeart/2005/8/layout/hProcess4"/>
    <dgm:cxn modelId="{1995654B-DC2B-0540-800D-CAB06A000440}" type="presOf" srcId="{85806004-1451-8C47-B641-6E6F30F8ECBA}" destId="{25E8AC1A-C6BF-8C44-B867-7645FB720B7C}" srcOrd="1" destOrd="4" presId="urn:microsoft.com/office/officeart/2005/8/layout/hProcess4"/>
    <dgm:cxn modelId="{5F7CB94D-29D6-1141-89A9-0D0B94833377}" srcId="{B7FBDA9E-ADB4-324D-92F8-484E42DDF4AF}" destId="{7C8A474C-A1BB-CC40-A668-D30389824103}" srcOrd="0" destOrd="0" parTransId="{A376E650-A330-3B40-A11B-719F8E639D12}" sibTransId="{F8B80CE4-7E9C-B845-A087-C8113002F0FC}"/>
    <dgm:cxn modelId="{47A41A3D-F58E-394A-BABA-E79430893569}" type="presParOf" srcId="{52CB722E-5842-4F46-A1AF-7045D7B7C68E}" destId="{0E57CFDA-0966-4041-B2B0-9C6EF34ADFFA}" srcOrd="0" destOrd="0" presId="urn:microsoft.com/office/officeart/2005/8/layout/hProcess4"/>
    <dgm:cxn modelId="{65E76F9B-1F4A-1847-B884-9BE24A002F31}" type="presParOf" srcId="{52CB722E-5842-4F46-A1AF-7045D7B7C68E}" destId="{34AEE548-91F4-4F43-BCA2-723B62CC7936}" srcOrd="1" destOrd="0" presId="urn:microsoft.com/office/officeart/2005/8/layout/hProcess4"/>
    <dgm:cxn modelId="{4957C6E4-34FF-D54F-875D-021C275D70C9}" type="presParOf" srcId="{52CB722E-5842-4F46-A1AF-7045D7B7C68E}" destId="{E9CFBCE6-BAE0-DB4A-9EAA-C93E3AFE2756}" srcOrd="2" destOrd="0" presId="urn:microsoft.com/office/officeart/2005/8/layout/hProcess4"/>
    <dgm:cxn modelId="{69834E61-6AF8-C24B-8C6A-5E9FDAD6326A}" type="presParOf" srcId="{E9CFBCE6-BAE0-DB4A-9EAA-C93E3AFE2756}" destId="{0044B348-7A24-5645-AEB3-0A0136FD264C}" srcOrd="0" destOrd="0" presId="urn:microsoft.com/office/officeart/2005/8/layout/hProcess4"/>
    <dgm:cxn modelId="{4F382CD9-5F6F-994F-933C-F99D7EB6EF49}" type="presParOf" srcId="{0044B348-7A24-5645-AEB3-0A0136FD264C}" destId="{2E790DD0-E7BF-6941-B9E8-D561FF4B63A2}" srcOrd="0" destOrd="0" presId="urn:microsoft.com/office/officeart/2005/8/layout/hProcess4"/>
    <dgm:cxn modelId="{07D625CC-4BC3-6B4F-85DB-6CD8FEE77773}" type="presParOf" srcId="{0044B348-7A24-5645-AEB3-0A0136FD264C}" destId="{717EF701-294C-4A43-B9EC-6197DB43D200}" srcOrd="1" destOrd="0" presId="urn:microsoft.com/office/officeart/2005/8/layout/hProcess4"/>
    <dgm:cxn modelId="{DE3F9C17-733E-4E44-A04B-C279B29500AA}" type="presParOf" srcId="{0044B348-7A24-5645-AEB3-0A0136FD264C}" destId="{25E8AC1A-C6BF-8C44-B867-7645FB720B7C}" srcOrd="2" destOrd="0" presId="urn:microsoft.com/office/officeart/2005/8/layout/hProcess4"/>
    <dgm:cxn modelId="{C6C3FD9B-72EC-E442-A558-845B8F1CAD1A}" type="presParOf" srcId="{0044B348-7A24-5645-AEB3-0A0136FD264C}" destId="{3124DD78-5262-6448-8104-45E937B3DA5B}" srcOrd="3" destOrd="0" presId="urn:microsoft.com/office/officeart/2005/8/layout/hProcess4"/>
    <dgm:cxn modelId="{8654B0AB-7F1B-7349-807A-286E17C2E608}" type="presParOf" srcId="{0044B348-7A24-5645-AEB3-0A0136FD264C}" destId="{81FB66E8-000B-5444-AA85-D6E1B78D8ECE}" srcOrd="4" destOrd="0" presId="urn:microsoft.com/office/officeart/2005/8/layout/hProcess4"/>
    <dgm:cxn modelId="{F9E04664-3098-A340-80F2-E3AED6CC8393}" type="presParOf" srcId="{E9CFBCE6-BAE0-DB4A-9EAA-C93E3AFE2756}" destId="{755A13F5-B005-8E44-8AAB-D60D84BC265E}" srcOrd="1" destOrd="0" presId="urn:microsoft.com/office/officeart/2005/8/layout/hProcess4"/>
    <dgm:cxn modelId="{1F4056FB-0150-234C-8463-606E076BCD24}" type="presParOf" srcId="{E9CFBCE6-BAE0-DB4A-9EAA-C93E3AFE2756}" destId="{0173F39B-5DEE-8F49-BA18-5F79F697CE62}" srcOrd="2" destOrd="0" presId="urn:microsoft.com/office/officeart/2005/8/layout/hProcess4"/>
    <dgm:cxn modelId="{C45EF87B-21F0-E744-AEDE-40FB8D409140}" type="presParOf" srcId="{0173F39B-5DEE-8F49-BA18-5F79F697CE62}" destId="{4D31EA7D-3106-064A-8490-A08EFB1E1560}" srcOrd="0" destOrd="0" presId="urn:microsoft.com/office/officeart/2005/8/layout/hProcess4"/>
    <dgm:cxn modelId="{6E0F02F8-D5B3-3E4A-9FFF-4137ECFD6F6F}" type="presParOf" srcId="{0173F39B-5DEE-8F49-BA18-5F79F697CE62}" destId="{73E5E640-5B8D-DE49-B21A-4EF2CDD21826}" srcOrd="1" destOrd="0" presId="urn:microsoft.com/office/officeart/2005/8/layout/hProcess4"/>
    <dgm:cxn modelId="{AA4AF1F9-6BEC-FC45-9D7D-81B5C524CF85}" type="presParOf" srcId="{0173F39B-5DEE-8F49-BA18-5F79F697CE62}" destId="{DC8F0CE8-E032-124B-A252-336519B4FEED}" srcOrd="2" destOrd="0" presId="urn:microsoft.com/office/officeart/2005/8/layout/hProcess4"/>
    <dgm:cxn modelId="{2E409D4B-6CD7-7347-81BD-675C4006982A}" type="presParOf" srcId="{0173F39B-5DEE-8F49-BA18-5F79F697CE62}" destId="{49A5F2CE-DD6F-3444-9229-D2D0A002BFCF}" srcOrd="3" destOrd="0" presId="urn:microsoft.com/office/officeart/2005/8/layout/hProcess4"/>
    <dgm:cxn modelId="{C7054965-C0D6-6C43-B33E-051BC657C247}" type="presParOf" srcId="{0173F39B-5DEE-8F49-BA18-5F79F697CE62}" destId="{00981CDB-F8DA-6F49-A75F-3CAFA74549A0}" srcOrd="4" destOrd="0" presId="urn:microsoft.com/office/officeart/2005/8/layout/hProcess4"/>
    <dgm:cxn modelId="{1A123B61-6A55-AE4B-8BE5-AF67705C682D}" type="presParOf" srcId="{E9CFBCE6-BAE0-DB4A-9EAA-C93E3AFE2756}" destId="{D5EE2C79-1E72-F24C-9848-A68B1F5D959A}" srcOrd="3" destOrd="0" presId="urn:microsoft.com/office/officeart/2005/8/layout/hProcess4"/>
    <dgm:cxn modelId="{4B3490E2-4EBB-D14E-B583-6AFEFF1EC963}" type="presParOf" srcId="{E9CFBCE6-BAE0-DB4A-9EAA-C93E3AFE2756}" destId="{8A84694D-EAB9-724E-8112-11B219F4DB22}" srcOrd="4" destOrd="0" presId="urn:microsoft.com/office/officeart/2005/8/layout/hProcess4"/>
    <dgm:cxn modelId="{63CC3F81-D0DF-5B46-A093-DA9BC8A4362D}" type="presParOf" srcId="{8A84694D-EAB9-724E-8112-11B219F4DB22}" destId="{32FDE3FB-19A4-2849-B80D-C3601BF9F4D4}" srcOrd="0" destOrd="0" presId="urn:microsoft.com/office/officeart/2005/8/layout/hProcess4"/>
    <dgm:cxn modelId="{D8377CAD-7476-7142-868C-4604D6208AD1}" type="presParOf" srcId="{8A84694D-EAB9-724E-8112-11B219F4DB22}" destId="{53B35D08-1643-FB4C-A632-14171558FF52}" srcOrd="1" destOrd="0" presId="urn:microsoft.com/office/officeart/2005/8/layout/hProcess4"/>
    <dgm:cxn modelId="{0EA6ACCE-C29F-7249-9562-E35674F52CB7}" type="presParOf" srcId="{8A84694D-EAB9-724E-8112-11B219F4DB22}" destId="{67F7637E-33D1-8A4B-A987-281D9A1D5F9D}" srcOrd="2" destOrd="0" presId="urn:microsoft.com/office/officeart/2005/8/layout/hProcess4"/>
    <dgm:cxn modelId="{0FCF662B-9A53-8E4E-8F96-0DC619B1D900}" type="presParOf" srcId="{8A84694D-EAB9-724E-8112-11B219F4DB22}" destId="{AE42D93F-7E8B-D341-B59A-0FCE688A3A56}" srcOrd="3" destOrd="0" presId="urn:microsoft.com/office/officeart/2005/8/layout/hProcess4"/>
    <dgm:cxn modelId="{35783EAE-4A6F-E640-9BA6-CEF762970FED}" type="presParOf" srcId="{8A84694D-EAB9-724E-8112-11B219F4DB22}" destId="{AD5CBADF-9AB3-924A-BCE1-B84BEC668F9C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06818E-B0EE-E241-A29E-8BE04B0FB888}">
      <dsp:nvSpPr>
        <dsp:cNvPr id="0" name=""/>
        <dsp:cNvSpPr/>
      </dsp:nvSpPr>
      <dsp:spPr>
        <a:xfrm>
          <a:off x="2089275" y="1602002"/>
          <a:ext cx="1345949" cy="1345949"/>
        </a:xfrm>
        <a:prstGeom prst="ellipse">
          <a:avLst/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shade val="60000"/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shade val="60000"/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shade val="60000"/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/>
              <a:cs typeface="Times New Roman"/>
            </a:rPr>
            <a:t>Highly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/>
              <a:cs typeface="Times New Roman"/>
            </a:rPr>
            <a:t>Qualified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/>
              <a:cs typeface="Times New Roman"/>
            </a:rPr>
            <a:t>Teacher </a:t>
          </a:r>
          <a:endParaRPr lang="en-US" sz="1200" kern="1200" dirty="0">
            <a:latin typeface="Times New Roman"/>
            <a:cs typeface="Times New Roman"/>
          </a:endParaRPr>
        </a:p>
      </dsp:txBody>
      <dsp:txXfrm>
        <a:off x="2286385" y="1799112"/>
        <a:ext cx="951729" cy="951729"/>
      </dsp:txXfrm>
    </dsp:sp>
    <dsp:sp modelId="{631C06EB-4C8B-EA4D-B628-622BB9C2AA74}">
      <dsp:nvSpPr>
        <dsp:cNvPr id="0" name=""/>
        <dsp:cNvSpPr/>
      </dsp:nvSpPr>
      <dsp:spPr>
        <a:xfrm rot="12900000">
          <a:off x="1224793" y="1367327"/>
          <a:ext cx="1030228" cy="38359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shade val="90000"/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shade val="90000"/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590B99-BF9F-9E4B-9E0D-3DB227D4F536}">
      <dsp:nvSpPr>
        <dsp:cNvPr id="0" name=""/>
        <dsp:cNvSpPr/>
      </dsp:nvSpPr>
      <dsp:spPr>
        <a:xfrm>
          <a:off x="678624" y="752207"/>
          <a:ext cx="1278651" cy="1022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shade val="50000"/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shade val="50000"/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/>
              <a:cs typeface="Times New Roman"/>
            </a:rPr>
            <a:t>Engaged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/>
              <a:cs typeface="Times New Roman"/>
            </a:rPr>
            <a:t>Pedagogy</a:t>
          </a:r>
          <a:endParaRPr lang="en-US" sz="1200" kern="1200" dirty="0">
            <a:latin typeface="Times New Roman"/>
            <a:cs typeface="Times New Roman"/>
          </a:endParaRPr>
        </a:p>
      </dsp:txBody>
      <dsp:txXfrm>
        <a:off x="708584" y="782167"/>
        <a:ext cx="1218731" cy="963001"/>
      </dsp:txXfrm>
    </dsp:sp>
    <dsp:sp modelId="{B75EE794-8561-1F4B-B0CA-3E2BFA50CA98}">
      <dsp:nvSpPr>
        <dsp:cNvPr id="0" name=""/>
        <dsp:cNvSpPr/>
      </dsp:nvSpPr>
      <dsp:spPr>
        <a:xfrm rot="16200000">
          <a:off x="2247135" y="835130"/>
          <a:ext cx="1030228" cy="38359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434631"/>
                <a:satOff val="-48070"/>
                <a:lumOff val="32688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shade val="90000"/>
                <a:hueOff val="434631"/>
                <a:satOff val="-48070"/>
                <a:lumOff val="32688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shade val="90000"/>
                <a:hueOff val="434631"/>
                <a:satOff val="-48070"/>
                <a:lumOff val="32688"/>
                <a:alphaOff val="0"/>
                <a:shade val="70000"/>
                <a:satMod val="135000"/>
              </a:schemeClr>
            </a:gs>
            <a:gs pos="100000">
              <a:schemeClr val="accent1">
                <a:shade val="90000"/>
                <a:hueOff val="434631"/>
                <a:satOff val="-48070"/>
                <a:lumOff val="32688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2DD1DA-BACF-AF49-92EF-0877387B23BF}">
      <dsp:nvSpPr>
        <dsp:cNvPr id="0" name=""/>
        <dsp:cNvSpPr/>
      </dsp:nvSpPr>
      <dsp:spPr>
        <a:xfrm>
          <a:off x="2122924" y="352"/>
          <a:ext cx="1278651" cy="1022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414877"/>
                <a:satOff val="-48783"/>
                <a:lumOff val="35681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shade val="50000"/>
                <a:hueOff val="414877"/>
                <a:satOff val="-48783"/>
                <a:lumOff val="35681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shade val="50000"/>
                <a:hueOff val="414877"/>
                <a:satOff val="-48783"/>
                <a:lumOff val="35681"/>
                <a:alphaOff val="0"/>
                <a:shade val="70000"/>
                <a:satMod val="135000"/>
              </a:schemeClr>
            </a:gs>
            <a:gs pos="100000">
              <a:schemeClr val="accent1">
                <a:shade val="50000"/>
                <a:hueOff val="414877"/>
                <a:satOff val="-48783"/>
                <a:lumOff val="35681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/>
              <a:cs typeface="Times New Roman"/>
            </a:rPr>
            <a:t>Additive Approach </a:t>
          </a:r>
          <a:endParaRPr lang="en-US" sz="1200" kern="1200" dirty="0">
            <a:latin typeface="Times New Roman"/>
            <a:cs typeface="Times New Roman"/>
          </a:endParaRPr>
        </a:p>
      </dsp:txBody>
      <dsp:txXfrm>
        <a:off x="2152884" y="30312"/>
        <a:ext cx="1218731" cy="963001"/>
      </dsp:txXfrm>
    </dsp:sp>
    <dsp:sp modelId="{823AF1EC-F545-9F43-83D2-DADBC9850991}">
      <dsp:nvSpPr>
        <dsp:cNvPr id="0" name=""/>
        <dsp:cNvSpPr/>
      </dsp:nvSpPr>
      <dsp:spPr>
        <a:xfrm rot="19500000">
          <a:off x="3269477" y="1367327"/>
          <a:ext cx="1030228" cy="38359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434631"/>
                <a:satOff val="-48070"/>
                <a:lumOff val="32688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shade val="90000"/>
                <a:hueOff val="434631"/>
                <a:satOff val="-48070"/>
                <a:lumOff val="32688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shade val="90000"/>
                <a:hueOff val="434631"/>
                <a:satOff val="-48070"/>
                <a:lumOff val="32688"/>
                <a:alphaOff val="0"/>
                <a:shade val="70000"/>
                <a:satMod val="135000"/>
              </a:schemeClr>
            </a:gs>
            <a:gs pos="100000">
              <a:schemeClr val="accent1">
                <a:shade val="90000"/>
                <a:hueOff val="434631"/>
                <a:satOff val="-48070"/>
                <a:lumOff val="32688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44E865-D21E-0749-BC73-70BEC9C0459A}">
      <dsp:nvSpPr>
        <dsp:cNvPr id="0" name=""/>
        <dsp:cNvSpPr/>
      </dsp:nvSpPr>
      <dsp:spPr>
        <a:xfrm>
          <a:off x="3567223" y="752207"/>
          <a:ext cx="1278651" cy="1022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414877"/>
                <a:satOff val="-48783"/>
                <a:lumOff val="35681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shade val="50000"/>
                <a:hueOff val="414877"/>
                <a:satOff val="-48783"/>
                <a:lumOff val="35681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shade val="50000"/>
                <a:hueOff val="414877"/>
                <a:satOff val="-48783"/>
                <a:lumOff val="35681"/>
                <a:alphaOff val="0"/>
                <a:shade val="70000"/>
                <a:satMod val="135000"/>
              </a:schemeClr>
            </a:gs>
            <a:gs pos="100000">
              <a:schemeClr val="accent1">
                <a:shade val="50000"/>
                <a:hueOff val="414877"/>
                <a:satOff val="-48783"/>
                <a:lumOff val="35681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/>
              <a:cs typeface="Times New Roman"/>
            </a:rPr>
            <a:t>Culturally and linguistically responsive  Methodology </a:t>
          </a:r>
        </a:p>
      </dsp:txBody>
      <dsp:txXfrm>
        <a:off x="3597183" y="782167"/>
        <a:ext cx="1218731" cy="9630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7EF701-294C-4A43-B9EC-6197DB43D200}">
      <dsp:nvSpPr>
        <dsp:cNvPr id="0" name=""/>
        <dsp:cNvSpPr/>
      </dsp:nvSpPr>
      <dsp:spPr>
        <a:xfrm>
          <a:off x="456" y="320337"/>
          <a:ext cx="2214578" cy="40964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/>
              <a:cs typeface="Times New Roman"/>
            </a:rPr>
            <a:t>All teachers with EL students in their classrooms </a:t>
          </a:r>
          <a:r>
            <a:rPr lang="en-US" sz="1800" b="1" kern="1200" dirty="0" smtClean="0">
              <a:solidFill>
                <a:srgbClr val="FF6600"/>
              </a:solidFill>
              <a:latin typeface="Times New Roman"/>
              <a:cs typeface="Times New Roman"/>
            </a:rPr>
            <a:t>MUST USE the CA ELD standards </a:t>
          </a:r>
          <a:r>
            <a:rPr lang="en-US" sz="1800" kern="1200" dirty="0" smtClean="0">
              <a:latin typeface="Times New Roman"/>
              <a:cs typeface="Times New Roman"/>
            </a:rPr>
            <a:t>with CA CCSS for</a:t>
          </a:r>
          <a:endParaRPr lang="en-US" sz="1800" kern="1200" dirty="0">
            <a:latin typeface="Times New Roman"/>
            <a:cs typeface="Times New Roman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>
            <a:latin typeface="Times New Roman"/>
            <a:cs typeface="Times New Roman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>
            <a:latin typeface="Times New Roman"/>
            <a:cs typeface="Times New Roman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>
            <a:latin typeface="Times New Roman"/>
            <a:cs typeface="Times New Roman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>
            <a:latin typeface="Times New Roman"/>
            <a:cs typeface="Times New Roman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/>
              <a:cs typeface="Times New Roman"/>
            </a:rPr>
            <a:t>ELA Literacy and other content standards</a:t>
          </a:r>
          <a:endParaRPr lang="en-US" sz="1800" kern="1200" dirty="0">
            <a:latin typeface="Times New Roman"/>
            <a:cs typeface="Times New Roman"/>
          </a:endParaRPr>
        </a:p>
      </dsp:txBody>
      <dsp:txXfrm>
        <a:off x="65319" y="385200"/>
        <a:ext cx="2084852" cy="3088893"/>
      </dsp:txXfrm>
    </dsp:sp>
    <dsp:sp modelId="{755A13F5-B005-8E44-8AAB-D60D84BC265E}">
      <dsp:nvSpPr>
        <dsp:cNvPr id="0" name=""/>
        <dsp:cNvSpPr/>
      </dsp:nvSpPr>
      <dsp:spPr>
        <a:xfrm>
          <a:off x="938922" y="1387406"/>
          <a:ext cx="2544810" cy="2544810"/>
        </a:xfrm>
        <a:prstGeom prst="leftCircularArrow">
          <a:avLst>
            <a:gd name="adj1" fmla="val 1644"/>
            <a:gd name="adj2" fmla="val 195319"/>
            <a:gd name="adj3" fmla="val 2297187"/>
            <a:gd name="adj4" fmla="val 9350847"/>
            <a:gd name="adj5" fmla="val 191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24DD78-5262-6448-8104-45E937B3DA5B}">
      <dsp:nvSpPr>
        <dsp:cNvPr id="0" name=""/>
        <dsp:cNvSpPr/>
      </dsp:nvSpPr>
      <dsp:spPr>
        <a:xfrm>
          <a:off x="183971" y="2362978"/>
          <a:ext cx="1815365" cy="798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FF"/>
              </a:solidFill>
              <a:latin typeface="Times New Roman"/>
              <a:cs typeface="Times New Roman"/>
            </a:rPr>
            <a:t>Integrated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FF"/>
              </a:solidFill>
              <a:latin typeface="Times New Roman"/>
              <a:cs typeface="Times New Roman"/>
            </a:rPr>
            <a:t>ELD </a:t>
          </a:r>
          <a:endParaRPr lang="en-US" sz="2000" b="1" kern="1200" dirty="0">
            <a:solidFill>
              <a:srgbClr val="0000FF"/>
            </a:solidFill>
            <a:latin typeface="Times New Roman"/>
            <a:cs typeface="Times New Roman"/>
          </a:endParaRPr>
        </a:p>
      </dsp:txBody>
      <dsp:txXfrm>
        <a:off x="207371" y="2386378"/>
        <a:ext cx="1768565" cy="752120"/>
      </dsp:txXfrm>
    </dsp:sp>
    <dsp:sp modelId="{73E5E640-5B8D-DE49-B21A-4EF2CDD21826}">
      <dsp:nvSpPr>
        <dsp:cNvPr id="0" name=""/>
        <dsp:cNvSpPr/>
      </dsp:nvSpPr>
      <dsp:spPr>
        <a:xfrm>
          <a:off x="2492176" y="670203"/>
          <a:ext cx="2169594" cy="33966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100" b="1" kern="1200" dirty="0">
            <a:solidFill>
              <a:srgbClr val="FF660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>
              <a:latin typeface="Times New Roman"/>
              <a:cs typeface="Times New Roman"/>
            </a:rPr>
            <a:t>Teachers use the CA ELDS as the focal standards in ways </a:t>
          </a:r>
          <a:r>
            <a:rPr lang="en-US" sz="1800" b="1" kern="1200" smtClean="0">
              <a:solidFill>
                <a:srgbClr val="FF6600"/>
              </a:solidFill>
              <a:latin typeface="Times New Roman"/>
              <a:cs typeface="Times New Roman"/>
            </a:rPr>
            <a:t>that build into and from content instruction </a:t>
          </a:r>
          <a:endParaRPr lang="en-US" sz="3100" b="1" kern="1200" dirty="0">
            <a:solidFill>
              <a:srgbClr val="FF6600"/>
            </a:solidFill>
          </a:endParaRPr>
        </a:p>
      </dsp:txBody>
      <dsp:txXfrm>
        <a:off x="2555721" y="1461611"/>
        <a:ext cx="2042504" cy="2541739"/>
      </dsp:txXfrm>
    </dsp:sp>
    <dsp:sp modelId="{D5EE2C79-1E72-F24C-9848-A68B1F5D959A}">
      <dsp:nvSpPr>
        <dsp:cNvPr id="0" name=""/>
        <dsp:cNvSpPr/>
      </dsp:nvSpPr>
      <dsp:spPr>
        <a:xfrm>
          <a:off x="3255020" y="515953"/>
          <a:ext cx="2371411" cy="2371411"/>
        </a:xfrm>
        <a:prstGeom prst="circularArrow">
          <a:avLst>
            <a:gd name="adj1" fmla="val 1764"/>
            <a:gd name="adj2" fmla="val 210173"/>
            <a:gd name="adj3" fmla="val 20429938"/>
            <a:gd name="adj4" fmla="val 13391132"/>
            <a:gd name="adj5" fmla="val 205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A5F2CE-DD6F-3444-9229-D2D0A002BFCF}">
      <dsp:nvSpPr>
        <dsp:cNvPr id="0" name=""/>
        <dsp:cNvSpPr/>
      </dsp:nvSpPr>
      <dsp:spPr>
        <a:xfrm>
          <a:off x="2869007" y="921215"/>
          <a:ext cx="1480419" cy="5887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FF"/>
              </a:solidFill>
              <a:latin typeface="Times New Roman"/>
              <a:cs typeface="Times New Roman"/>
            </a:rPr>
            <a:t>Designated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FF"/>
              </a:solidFill>
              <a:latin typeface="Times New Roman"/>
              <a:cs typeface="Times New Roman"/>
            </a:rPr>
            <a:t>ELD</a:t>
          </a:r>
          <a:endParaRPr lang="en-US" sz="2000" b="1" kern="1200" dirty="0">
            <a:solidFill>
              <a:srgbClr val="0000FF"/>
            </a:solidFill>
            <a:latin typeface="Times New Roman"/>
            <a:cs typeface="Times New Roman"/>
          </a:endParaRPr>
        </a:p>
      </dsp:txBody>
      <dsp:txXfrm>
        <a:off x="2886250" y="938458"/>
        <a:ext cx="1445933" cy="554228"/>
      </dsp:txXfrm>
    </dsp:sp>
    <dsp:sp modelId="{53B35D08-1643-FB4C-A632-14171558FF52}">
      <dsp:nvSpPr>
        <dsp:cNvPr id="0" name=""/>
        <dsp:cNvSpPr/>
      </dsp:nvSpPr>
      <dsp:spPr>
        <a:xfrm>
          <a:off x="4860940" y="1681716"/>
          <a:ext cx="1703628" cy="1373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/>
              <a:cs typeface="Times New Roman"/>
            </a:rPr>
            <a:t>Commitment</a:t>
          </a:r>
          <a:endParaRPr lang="en-US" sz="1800" kern="1200" dirty="0">
            <a:latin typeface="Times New Roman"/>
            <a:cs typeface="Times New Roman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/>
              <a:cs typeface="Times New Roman"/>
            </a:rPr>
            <a:t>Sensitivity</a:t>
          </a:r>
          <a:endParaRPr lang="en-US" sz="1800" kern="1200" dirty="0">
            <a:latin typeface="Times New Roman"/>
            <a:cs typeface="Times New Roman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/>
              <a:cs typeface="Times New Roman"/>
            </a:rPr>
            <a:t>Preparedness</a:t>
          </a:r>
          <a:endParaRPr lang="en-US" sz="1800" kern="1200" dirty="0">
            <a:latin typeface="Times New Roman"/>
            <a:cs typeface="Times New Roman"/>
          </a:endParaRPr>
        </a:p>
      </dsp:txBody>
      <dsp:txXfrm>
        <a:off x="4892552" y="1713328"/>
        <a:ext cx="1640404" cy="1016085"/>
      </dsp:txXfrm>
    </dsp:sp>
    <dsp:sp modelId="{AE42D93F-7E8B-D341-B59A-0FCE688A3A56}">
      <dsp:nvSpPr>
        <dsp:cNvPr id="0" name=""/>
        <dsp:cNvSpPr/>
      </dsp:nvSpPr>
      <dsp:spPr>
        <a:xfrm>
          <a:off x="5335595" y="2761026"/>
          <a:ext cx="1309475" cy="5887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00FF"/>
              </a:solidFill>
              <a:latin typeface="Times New Roman"/>
              <a:cs typeface="Times New Roman"/>
            </a:rPr>
            <a:t>Equity</a:t>
          </a:r>
          <a:endParaRPr lang="en-US" sz="2800" b="1" kern="1200" dirty="0">
            <a:solidFill>
              <a:srgbClr val="0000FF"/>
            </a:solidFill>
            <a:latin typeface="Times New Roman"/>
            <a:cs typeface="Times New Roman"/>
          </a:endParaRPr>
        </a:p>
      </dsp:txBody>
      <dsp:txXfrm>
        <a:off x="5352838" y="2778269"/>
        <a:ext cx="1274989" cy="554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ECE13-4048-6E46-B1E2-B20BEB25B3B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0EA45-BF70-564B-BA3B-90C1B376B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03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730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1600" dirty="0">
                <a:ea typeface="ＭＳ Ｐゴシック" pitchFamily="34" charset="-128"/>
              </a:rPr>
              <a:t>There are now three proficiency levels:  Emerging, Expanding, Bridging.  The </a:t>
            </a:r>
            <a:r>
              <a:rPr lang="ja-JP" altLang="en-US" sz="1600">
                <a:ea typeface="ＭＳ Ｐゴシック" pitchFamily="34" charset="-128"/>
              </a:rPr>
              <a:t>“</a:t>
            </a:r>
            <a:r>
              <a:rPr lang="en-US" altLang="ja-JP" sz="1600" dirty="0">
                <a:ea typeface="ＭＳ Ｐゴシック" pitchFamily="34" charset="-128"/>
              </a:rPr>
              <a:t>bridge</a:t>
            </a:r>
            <a:r>
              <a:rPr lang="ja-JP" altLang="en-US" sz="1600">
                <a:ea typeface="ＭＳ Ｐゴシック" pitchFamily="34" charset="-128"/>
              </a:rPr>
              <a:t>”</a:t>
            </a:r>
            <a:r>
              <a:rPr lang="en-US" altLang="ja-JP" sz="1600" dirty="0">
                <a:ea typeface="ＭＳ Ｐゴシック" pitchFamily="34" charset="-128"/>
              </a:rPr>
              <a:t> alluded to is the transition to full engagement in grade‐level academic tasks and activities in a variety of content areas without the need for specialized ELD instruction.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BEFE7-3170-4441-9221-F19AFD38DB9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19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C85-9EFC-7F47-8641-FA5231646BAA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16A06EF-A692-4243-84BA-CC2611F984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C85-9EFC-7F47-8641-FA5231646BAA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A06EF-A692-4243-84BA-CC2611F984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C85-9EFC-7F47-8641-FA5231646BAA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A06EF-A692-4243-84BA-CC2611F984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C85-9EFC-7F47-8641-FA5231646BAA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A06EF-A692-4243-84BA-CC2611F984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C85-9EFC-7F47-8641-FA5231646BAA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A06EF-A692-4243-84BA-CC2611F984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C85-9EFC-7F47-8641-FA5231646BAA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A06EF-A692-4243-84BA-CC2611F984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C85-9EFC-7F47-8641-FA5231646BAA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A06EF-A692-4243-84BA-CC2611F984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C85-9EFC-7F47-8641-FA5231646BAA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A06EF-A692-4243-84BA-CC2611F984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C85-9EFC-7F47-8641-FA5231646BAA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A06EF-A692-4243-84BA-CC2611F984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C85-9EFC-7F47-8641-FA5231646BAA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A06EF-A692-4243-84BA-CC2611F984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C85-9EFC-7F47-8641-FA5231646BAA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E16A06EF-A692-4243-84BA-CC2611F984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29B8C85-9EFC-7F47-8641-FA5231646BAA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16A06EF-A692-4243-84BA-CC2611F984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C85-9EFC-7F47-8641-FA5231646BAA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E16A06EF-A692-4243-84BA-CC2611F984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C85-9EFC-7F47-8641-FA5231646BAA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16A06EF-A692-4243-84BA-CC2611F984A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C85-9EFC-7F47-8641-FA5231646BAA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E16A06EF-A692-4243-84BA-CC2611F984A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C85-9EFC-7F47-8641-FA5231646BAA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E16A06EF-A692-4243-84BA-CC2611F984A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C85-9EFC-7F47-8641-FA5231646BAA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A06EF-A692-4243-84BA-CC2611F984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629B8C85-9EFC-7F47-8641-FA5231646BAA}" type="datetimeFigureOut">
              <a:rPr lang="en-US" smtClean="0"/>
              <a:t>5/11/2016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E16A06EF-A692-4243-84BA-CC2611F984A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ed.gov/about/offices/list/ocr/docs/dcl/factsheet-lep-parents-201501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frodriguez-valls@fullerton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e.ca.gov/ds/sd/cb/glossary.asp#e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892300"/>
            <a:ext cx="3273552" cy="876300"/>
          </a:xfrm>
        </p:spPr>
        <p:txBody>
          <a:bodyPr/>
          <a:lstStyle/>
          <a:p>
            <a:r>
              <a:rPr lang="en-US" sz="3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English Learners</a:t>
            </a:r>
            <a:endParaRPr lang="en-US" sz="32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860800"/>
            <a:ext cx="3273552" cy="1092200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Fernando Rodríguez-Valls, Ph.D. </a:t>
            </a:r>
          </a:p>
          <a:p>
            <a:r>
              <a:rPr lang="en-US" sz="16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Associate Professor </a:t>
            </a:r>
          </a:p>
          <a:p>
            <a:r>
              <a:rPr lang="en-US" sz="1600" smtClean="0">
                <a:solidFill>
                  <a:srgbClr val="FF6600"/>
                </a:solidFill>
                <a:latin typeface="Times New Roman"/>
                <a:cs typeface="Times New Roman"/>
              </a:rPr>
              <a:t>February 9, 2016 </a:t>
            </a:r>
            <a:endParaRPr lang="en-US" sz="1600" dirty="0" smtClean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endParaRPr lang="en-US" dirty="0" smtClean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80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0" y="685800"/>
            <a:ext cx="6789738" cy="6223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Integrated ELD and Designated ELD</a:t>
            </a: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827281"/>
              </p:ext>
            </p:extLst>
          </p:nvPr>
        </p:nvGraphicFramePr>
        <p:xfrm>
          <a:off x="2006600" y="1625600"/>
          <a:ext cx="6731000" cy="4737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724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685800"/>
            <a:ext cx="6446838" cy="88696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Monitoring and exiting EL students from EL programs and services</a:t>
            </a: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400" y="1866900"/>
            <a:ext cx="6445202" cy="425926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Schools districts </a:t>
            </a:r>
            <a:r>
              <a:rPr lang="en-US" sz="2000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must monitor progress of all EL students </a:t>
            </a:r>
            <a:r>
              <a:rPr lang="en-US" sz="20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to ensure they achieve English Language Proficiency and acquire content within a reasonable period of time. </a:t>
            </a:r>
          </a:p>
          <a:p>
            <a:endParaRPr lang="en-US" sz="20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0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An EL student </a:t>
            </a:r>
            <a:r>
              <a:rPr lang="en-US" sz="2000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must not be exited from EL programs, </a:t>
            </a:r>
            <a:r>
              <a:rPr lang="en-US" sz="20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services, or status until he or she demonstrates English proficiency on an ELP assessment in speaking, listening, reading and writing. </a:t>
            </a:r>
          </a:p>
          <a:p>
            <a:endParaRPr lang="en-US" sz="20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0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School </a:t>
            </a:r>
            <a:r>
              <a:rPr lang="en-US" sz="2000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districts must monitor the academic progress of former EL students for at least two years </a:t>
            </a:r>
            <a:r>
              <a:rPr lang="en-US" sz="20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to ensure that students have not prematurely exited programs and services. </a:t>
            </a: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5305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700" y="685800"/>
            <a:ext cx="6586538" cy="88696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Ensuring meaningful communication with Limited English Proficient Parents</a:t>
            </a: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700" y="2020888"/>
            <a:ext cx="6584902" cy="4105275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LEP parents </a:t>
            </a:r>
            <a:r>
              <a:rPr lang="en-US" sz="2000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are entitled to meaningful communication</a:t>
            </a:r>
            <a:r>
              <a:rPr lang="en-US" sz="20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in a language they can understand.</a:t>
            </a:r>
          </a:p>
          <a:p>
            <a:r>
              <a:rPr lang="en-US" sz="20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Civil rights of LEP parents and guardians: </a:t>
            </a:r>
          </a:p>
          <a:p>
            <a:r>
              <a:rPr lang="en-US" sz="2000" dirty="0">
                <a:latin typeface="Times New Roman"/>
                <a:cs typeface="Times New Roman"/>
                <a:hlinkClick r:id="rId2"/>
              </a:rPr>
              <a:t>http://www2.ed.gov/about/offices/list/ocr/docs/</a:t>
            </a:r>
            <a:r>
              <a:rPr lang="en-US" sz="2000" dirty="0" smtClean="0">
                <a:latin typeface="Times New Roman"/>
                <a:cs typeface="Times New Roman"/>
                <a:hlinkClick r:id="rId2"/>
              </a:rPr>
              <a:t>dcl</a:t>
            </a:r>
            <a:r>
              <a:rPr lang="en-US" sz="2000" dirty="0">
                <a:latin typeface="Times New Roman"/>
                <a:cs typeface="Times New Roman"/>
                <a:hlinkClick r:id="rId2"/>
              </a:rPr>
              <a:t>/</a:t>
            </a:r>
            <a:r>
              <a:rPr lang="en-US" sz="2000" dirty="0" smtClean="0">
                <a:latin typeface="Times New Roman"/>
                <a:cs typeface="Times New Roman"/>
                <a:hlinkClick r:id="rId2"/>
              </a:rPr>
              <a:t>factsheet</a:t>
            </a:r>
            <a:r>
              <a:rPr lang="en-US" sz="2000" dirty="0">
                <a:latin typeface="Times New Roman"/>
                <a:cs typeface="Times New Roman"/>
                <a:hlinkClick r:id="rId2"/>
              </a:rPr>
              <a:t>-</a:t>
            </a:r>
            <a:r>
              <a:rPr lang="en-US" sz="2000" dirty="0" smtClean="0">
                <a:latin typeface="Times New Roman"/>
                <a:cs typeface="Times New Roman"/>
                <a:hlinkClick r:id="rId2"/>
              </a:rPr>
              <a:t>lep-parents</a:t>
            </a:r>
            <a:r>
              <a:rPr lang="en-US" sz="2000" dirty="0">
                <a:latin typeface="Times New Roman"/>
                <a:cs typeface="Times New Roman"/>
                <a:hlinkClick r:id="rId2"/>
              </a:rPr>
              <a:t>-</a:t>
            </a:r>
            <a:r>
              <a:rPr lang="en-US" sz="2000" dirty="0" smtClean="0">
                <a:latin typeface="Times New Roman"/>
                <a:cs typeface="Times New Roman"/>
                <a:hlinkClick r:id="rId2"/>
              </a:rPr>
              <a:t>201501</a:t>
            </a:r>
            <a:r>
              <a:rPr lang="en-US" sz="2000" dirty="0">
                <a:latin typeface="Times New Roman"/>
                <a:cs typeface="Times New Roman"/>
                <a:hlinkClick r:id="rId2"/>
              </a:rPr>
              <a:t>.</a:t>
            </a:r>
            <a:r>
              <a:rPr lang="en-US" sz="2000" dirty="0" smtClean="0">
                <a:latin typeface="Times New Roman"/>
                <a:cs typeface="Times New Roman"/>
                <a:hlinkClick r:id="rId2"/>
              </a:rPr>
              <a:t>pdf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endParaRPr lang="en-US" sz="2000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YOU MUST BE AN ADVOCATE </a:t>
            </a:r>
            <a:endParaRPr lang="en-US" sz="2400" b="1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b="1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80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Equality vs. Equity </a:t>
            </a: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4640" r="4640"/>
          <a:stretch>
            <a:fillRect/>
          </a:stretch>
        </p:blipFill>
        <p:spPr>
          <a:xfrm>
            <a:off x="3073400" y="2020888"/>
            <a:ext cx="5575300" cy="4105275"/>
          </a:xfrm>
        </p:spPr>
      </p:pic>
    </p:spTree>
    <p:extLst>
      <p:ext uri="{BB962C8B-B14F-4D97-AF65-F5344CB8AC3E}">
        <p14:creationId xmlns:p14="http://schemas.microsoft.com/office/powerpoint/2010/main" val="240166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5436" y="685800"/>
            <a:ext cx="5911802" cy="88696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And now…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9866" r="9866"/>
          <a:stretch>
            <a:fillRect/>
          </a:stretch>
        </p:blipFill>
        <p:spPr>
          <a:xfrm>
            <a:off x="2465436" y="2020888"/>
            <a:ext cx="5911802" cy="4105275"/>
          </a:xfrm>
        </p:spPr>
      </p:pic>
    </p:spTree>
    <p:extLst>
      <p:ext uri="{BB962C8B-B14F-4D97-AF65-F5344CB8AC3E}">
        <p14:creationId xmlns:p14="http://schemas.microsoft.com/office/powerpoint/2010/main" val="71014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685800"/>
            <a:ext cx="6091238" cy="88696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Gracias/Thank you</a:t>
            </a: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020888"/>
            <a:ext cx="6089602" cy="41052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Fernando Rodríguez-</a:t>
            </a:r>
            <a:r>
              <a:rPr lang="en-US" sz="2400" dirty="0" err="1" smtClean="0">
                <a:solidFill>
                  <a:srgbClr val="800000"/>
                </a:solidFill>
              </a:rPr>
              <a:t>Valls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0" indent="0" algn="ctr">
              <a:buNone/>
            </a:pPr>
            <a:r>
              <a:rPr lang="en-US" sz="2400" dirty="0"/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E-mail: </a:t>
            </a:r>
            <a:r>
              <a:rPr lang="en-US" sz="2400" dirty="0" smtClean="0">
                <a:hlinkClick r:id="rId2"/>
              </a:rPr>
              <a:t>frodriguez-valls@fullerton.edu</a:t>
            </a:r>
            <a:r>
              <a:rPr lang="en-US" sz="2400" dirty="0" smtClean="0"/>
              <a:t> 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Office: College Park- 600-13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00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English Learners are </a:t>
            </a: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700" y="2020888"/>
            <a:ext cx="5314902" cy="41052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students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for whom there is a </a:t>
            </a:r>
            <a:r>
              <a:rPr lang="en-US" b="1" dirty="0">
                <a:solidFill>
                  <a:srgbClr val="FF6600"/>
                </a:solidFill>
                <a:latin typeface="Times New Roman"/>
                <a:cs typeface="Times New Roman"/>
              </a:rPr>
              <a:t>report of a primary language other than English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on the state-approved Home Language Survey</a:t>
            </a:r>
            <a:r>
              <a:rPr lang="en-US" i="1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800000"/>
                </a:solidFill>
                <a:latin typeface="Times New Roman"/>
                <a:cs typeface="Times New Roman"/>
              </a:rPr>
              <a:t>and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who, on the basis of the state approved oral language (grades kindergarten through grade twelve) assessment procedures and literacy (grades three through twelve only), have been determined to </a:t>
            </a:r>
            <a:r>
              <a:rPr lang="en-US" b="1" dirty="0">
                <a:solidFill>
                  <a:srgbClr val="FF6600"/>
                </a:solidFill>
                <a:latin typeface="Times New Roman"/>
                <a:cs typeface="Times New Roman"/>
              </a:rPr>
              <a:t>lack the clearly defined English language skills of listening comprehension, speaking, reading, and writing necessary to succeed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in the school's regular instructional programs. (R30-LC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) </a:t>
            </a:r>
          </a:p>
          <a:p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  <a:hlinkClick r:id="rId2"/>
              </a:rPr>
              <a:t>http://www.cde.ca.gov/ds/sd/cb/glossary.asp#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  <a:hlinkClick r:id="rId2"/>
              </a:rPr>
              <a:t>el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endParaRPr lang="en-US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566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85800"/>
            <a:ext cx="6319838" cy="88696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Equality vs. Equity </a:t>
            </a: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4640" r="4640"/>
          <a:stretch>
            <a:fillRect/>
          </a:stretch>
        </p:blipFill>
        <p:spPr>
          <a:xfrm>
            <a:off x="2057400" y="2020888"/>
            <a:ext cx="6591300" cy="4105275"/>
          </a:xfrm>
        </p:spPr>
      </p:pic>
    </p:spTree>
    <p:extLst>
      <p:ext uri="{BB962C8B-B14F-4D97-AF65-F5344CB8AC3E}">
        <p14:creationId xmlns:p14="http://schemas.microsoft.com/office/powerpoint/2010/main" val="201554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7700" y="685800"/>
            <a:ext cx="6459538" cy="88696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English Learners in the U.S. </a:t>
            </a: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700" y="2020888"/>
            <a:ext cx="6457902" cy="4105275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800000"/>
              </a:solidFill>
            </a:endParaRPr>
          </a:p>
          <a:p>
            <a:r>
              <a:rPr lang="en-US" dirty="0" smtClean="0">
                <a:solidFill>
                  <a:srgbClr val="800000"/>
                </a:solidFill>
              </a:rPr>
              <a:t>English </a:t>
            </a:r>
            <a:r>
              <a:rPr lang="en-US" dirty="0">
                <a:solidFill>
                  <a:srgbClr val="800000"/>
                </a:solidFill>
              </a:rPr>
              <a:t>learner (EL) students constitute </a:t>
            </a:r>
            <a:r>
              <a:rPr lang="en-US" b="1" dirty="0">
                <a:solidFill>
                  <a:srgbClr val="FF6600"/>
                </a:solidFill>
              </a:rPr>
              <a:t>nine percent of all public school students and are </a:t>
            </a:r>
            <a:r>
              <a:rPr lang="en-US" b="1" dirty="0" smtClean="0">
                <a:solidFill>
                  <a:srgbClr val="FF6600"/>
                </a:solidFill>
              </a:rPr>
              <a:t>enrolled </a:t>
            </a:r>
            <a:r>
              <a:rPr lang="en-US" b="1" dirty="0">
                <a:solidFill>
                  <a:srgbClr val="FF6600"/>
                </a:solidFill>
              </a:rPr>
              <a:t>in nearly three out of every four public schools. </a:t>
            </a:r>
            <a:endParaRPr lang="en-US" b="1" dirty="0" smtClean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800000"/>
              </a:solidFill>
            </a:endParaRPr>
          </a:p>
          <a:p>
            <a:r>
              <a:rPr lang="en-US" dirty="0" smtClean="0">
                <a:solidFill>
                  <a:srgbClr val="800000"/>
                </a:solidFill>
              </a:rPr>
              <a:t>Under </a:t>
            </a:r>
            <a:r>
              <a:rPr lang="en-US" dirty="0">
                <a:solidFill>
                  <a:srgbClr val="800000"/>
                </a:solidFill>
              </a:rPr>
              <a:t>Title VI of the Civil Rights </a:t>
            </a:r>
            <a:r>
              <a:rPr lang="en-US" dirty="0" smtClean="0">
                <a:solidFill>
                  <a:srgbClr val="800000"/>
                </a:solidFill>
              </a:rPr>
              <a:t>Act </a:t>
            </a:r>
            <a:r>
              <a:rPr lang="en-US" dirty="0">
                <a:solidFill>
                  <a:srgbClr val="800000"/>
                </a:solidFill>
              </a:rPr>
              <a:t>of 1964 (Title </a:t>
            </a:r>
            <a:r>
              <a:rPr lang="en-US" dirty="0" smtClean="0">
                <a:solidFill>
                  <a:srgbClr val="800000"/>
                </a:solidFill>
              </a:rPr>
              <a:t>VI</a:t>
            </a:r>
            <a:r>
              <a:rPr lang="en-US" dirty="0">
                <a:solidFill>
                  <a:srgbClr val="800000"/>
                </a:solidFill>
              </a:rPr>
              <a:t>) and the Equal Educational Opportunities Act of 1974 (EEOA), public </a:t>
            </a:r>
            <a:r>
              <a:rPr lang="en-US" b="1" dirty="0" smtClean="0">
                <a:solidFill>
                  <a:srgbClr val="FF6600"/>
                </a:solidFill>
              </a:rPr>
              <a:t>schools </a:t>
            </a:r>
            <a:r>
              <a:rPr lang="en-US" b="1" dirty="0">
                <a:solidFill>
                  <a:srgbClr val="FF6600"/>
                </a:solidFill>
              </a:rPr>
              <a:t>must ensure that EL students can participate meaningfully and equally in </a:t>
            </a:r>
            <a:r>
              <a:rPr lang="en-US" b="1" dirty="0" smtClean="0">
                <a:solidFill>
                  <a:srgbClr val="FF6600"/>
                </a:solidFill>
              </a:rPr>
              <a:t>educational </a:t>
            </a:r>
            <a:r>
              <a:rPr lang="en-US" b="1" dirty="0">
                <a:solidFill>
                  <a:srgbClr val="FF6600"/>
                </a:solidFill>
              </a:rPr>
              <a:t>programs</a:t>
            </a:r>
            <a:r>
              <a:rPr lang="en-US" dirty="0">
                <a:solidFill>
                  <a:srgbClr val="FF6600"/>
                </a:solidFill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8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600" y="685800"/>
            <a:ext cx="6496002" cy="10668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Facts: California Language Census- Spring 2014</a:t>
            </a:r>
            <a:endParaRPr lang="en-US" sz="32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4700" y="2095500"/>
            <a:ext cx="6330902" cy="4030663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rgbClr val="800000"/>
                </a:solidFill>
                <a:latin typeface="Times New Roman"/>
                <a:cs typeface="Times New Roman"/>
              </a:rPr>
              <a:t>In the 2013–14 school year, there were approximately </a:t>
            </a:r>
            <a:r>
              <a:rPr lang="en-US" sz="2000" b="1" dirty="0">
                <a:solidFill>
                  <a:srgbClr val="FF6600"/>
                </a:solidFill>
                <a:latin typeface="Times New Roman"/>
                <a:cs typeface="Times New Roman"/>
              </a:rPr>
              <a:t>1.413 million English learners in California public </a:t>
            </a:r>
            <a:r>
              <a:rPr lang="en-US" sz="2000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schools.  </a:t>
            </a:r>
            <a:endParaRPr lang="en-US" sz="2000" b="1" dirty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000" dirty="0">
                <a:solidFill>
                  <a:srgbClr val="800000"/>
                </a:solidFill>
                <a:latin typeface="Times New Roman"/>
                <a:cs typeface="Times New Roman"/>
              </a:rPr>
              <a:t>The 1,413,549 English learners constitute </a:t>
            </a:r>
            <a:r>
              <a:rPr lang="en-US" sz="2000" b="1" dirty="0">
                <a:solidFill>
                  <a:srgbClr val="FF6600"/>
                </a:solidFill>
                <a:latin typeface="Times New Roman"/>
                <a:cs typeface="Times New Roman"/>
              </a:rPr>
              <a:t>22.7 percent </a:t>
            </a:r>
            <a:r>
              <a:rPr lang="en-US" sz="2000" dirty="0">
                <a:solidFill>
                  <a:srgbClr val="800000"/>
                </a:solidFill>
                <a:latin typeface="Times New Roman"/>
                <a:cs typeface="Times New Roman"/>
              </a:rPr>
              <a:t>of the total enrollment in California public schools</a:t>
            </a:r>
            <a:r>
              <a:rPr lang="en-US" sz="20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endParaRPr lang="en-US" sz="20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000" dirty="0">
                <a:solidFill>
                  <a:srgbClr val="800000"/>
                </a:solidFill>
                <a:latin typeface="Times New Roman"/>
                <a:cs typeface="Times New Roman"/>
              </a:rPr>
              <a:t>A total of 2,685,793 students speak a language other than English in their homes. This number represents about </a:t>
            </a:r>
            <a:r>
              <a:rPr lang="en-US" sz="2000" b="1" dirty="0">
                <a:solidFill>
                  <a:srgbClr val="FF6600"/>
                </a:solidFill>
                <a:latin typeface="Times New Roman"/>
                <a:cs typeface="Times New Roman"/>
              </a:rPr>
              <a:t>43.1 percent </a:t>
            </a:r>
            <a:r>
              <a:rPr lang="en-US" sz="2000" dirty="0">
                <a:solidFill>
                  <a:srgbClr val="800000"/>
                </a:solidFill>
                <a:latin typeface="Times New Roman"/>
                <a:cs typeface="Times New Roman"/>
              </a:rPr>
              <a:t>of the state's public school enrollment. </a:t>
            </a:r>
          </a:p>
        </p:txBody>
      </p:sp>
    </p:spTree>
    <p:extLst>
      <p:ext uri="{BB962C8B-B14F-4D97-AF65-F5344CB8AC3E}">
        <p14:creationId xmlns:p14="http://schemas.microsoft.com/office/powerpoint/2010/main" val="148354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100" y="393700"/>
            <a:ext cx="6561138" cy="762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Staffing and Supporting an EL Program</a:t>
            </a: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4400" y="1498600"/>
            <a:ext cx="6191202" cy="4627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EL students are entitled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to EL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programs with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sufficient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resources to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ensure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the </a:t>
            </a:r>
            <a:r>
              <a:rPr lang="en-US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programs</a:t>
            </a:r>
            <a:r>
              <a:rPr lang="en-US" b="1" dirty="0">
                <a:solidFill>
                  <a:srgbClr val="FF6600"/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are effectively implemented, including </a:t>
            </a:r>
            <a:r>
              <a:rPr lang="en-US" b="1" dirty="0">
                <a:solidFill>
                  <a:srgbClr val="FF6600"/>
                </a:solidFill>
                <a:latin typeface="Times New Roman"/>
                <a:cs typeface="Times New Roman"/>
              </a:rPr>
              <a:t>highly qualified </a:t>
            </a:r>
            <a:r>
              <a:rPr lang="en-US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teachers, 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s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upport staff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, and appropriate instructional materials. </a:t>
            </a:r>
            <a:endParaRPr lang="en-US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en-US" sz="20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endParaRPr lang="en-US" sz="20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26426228"/>
              </p:ext>
            </p:extLst>
          </p:nvPr>
        </p:nvGraphicFramePr>
        <p:xfrm>
          <a:off x="2489200" y="2794000"/>
          <a:ext cx="5524500" cy="2948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115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900" y="558800"/>
            <a:ext cx="6383338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Access to the Curriculum </a:t>
            </a: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900" y="1727200"/>
            <a:ext cx="6254702" cy="4398963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800000"/>
                </a:solidFill>
                <a:latin typeface="Times New Roman"/>
                <a:cs typeface="Times New Roman"/>
              </a:rPr>
              <a:t>EL students </a:t>
            </a:r>
            <a:r>
              <a:rPr lang="en-US" sz="2000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must have </a:t>
            </a:r>
            <a:r>
              <a:rPr lang="en-US" sz="2000" b="1" dirty="0">
                <a:solidFill>
                  <a:srgbClr val="FF6600"/>
                </a:solidFill>
                <a:latin typeface="Times New Roman"/>
                <a:cs typeface="Times New Roman"/>
              </a:rPr>
              <a:t>access to their </a:t>
            </a:r>
            <a:r>
              <a:rPr lang="en-US" sz="2000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grade level </a:t>
            </a:r>
            <a:r>
              <a:rPr lang="en-US" sz="2000" b="1" dirty="0">
                <a:solidFill>
                  <a:srgbClr val="FF6600"/>
                </a:solidFill>
                <a:latin typeface="Times New Roman"/>
                <a:cs typeface="Times New Roman"/>
              </a:rPr>
              <a:t>curricula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800000"/>
                </a:solidFill>
                <a:latin typeface="Times New Roman"/>
                <a:cs typeface="Times New Roman"/>
              </a:rPr>
              <a:t>so that they can meet </a:t>
            </a:r>
            <a:r>
              <a:rPr lang="en-US" sz="20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promotion </a:t>
            </a:r>
            <a:r>
              <a:rPr lang="en-US" sz="2000" dirty="0">
                <a:solidFill>
                  <a:srgbClr val="800000"/>
                </a:solidFill>
                <a:latin typeface="Times New Roman"/>
                <a:cs typeface="Times New Roman"/>
              </a:rPr>
              <a:t>and graduation requirements. </a:t>
            </a:r>
            <a:endParaRPr lang="en-US" sz="20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0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000" dirty="0">
                <a:solidFill>
                  <a:srgbClr val="800000"/>
                </a:solidFill>
                <a:latin typeface="Times New Roman"/>
                <a:cs typeface="Times New Roman"/>
              </a:rPr>
              <a:t>EL students </a:t>
            </a:r>
            <a:r>
              <a:rPr lang="en-US" sz="2000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are </a:t>
            </a:r>
            <a:r>
              <a:rPr lang="en-US" sz="2000" b="1" dirty="0">
                <a:solidFill>
                  <a:srgbClr val="FF6600"/>
                </a:solidFill>
                <a:latin typeface="Times New Roman"/>
                <a:cs typeface="Times New Roman"/>
              </a:rPr>
              <a:t>entitled to </a:t>
            </a:r>
            <a:r>
              <a:rPr lang="en-US" sz="2000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an </a:t>
            </a:r>
            <a:r>
              <a:rPr lang="en-US" sz="2000" b="1" dirty="0">
                <a:solidFill>
                  <a:srgbClr val="FF6600"/>
                </a:solidFill>
                <a:latin typeface="Times New Roman"/>
                <a:cs typeface="Times New Roman"/>
              </a:rPr>
              <a:t>equal opportunity to participate in all programs, </a:t>
            </a:r>
            <a:r>
              <a:rPr lang="en-US" sz="20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including pre-kindergarten</a:t>
            </a:r>
            <a:r>
              <a:rPr lang="en-US" sz="2000" dirty="0">
                <a:solidFill>
                  <a:srgbClr val="800000"/>
                </a:solidFill>
                <a:latin typeface="Times New Roman"/>
                <a:cs typeface="Times New Roman"/>
              </a:rPr>
              <a:t>, magnet, gifted and talented, career and </a:t>
            </a:r>
            <a:r>
              <a:rPr lang="en-US" sz="20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technical education</a:t>
            </a:r>
            <a:r>
              <a:rPr lang="en-US" sz="2000" dirty="0">
                <a:solidFill>
                  <a:srgbClr val="800000"/>
                </a:solidFill>
                <a:latin typeface="Times New Roman"/>
                <a:cs typeface="Times New Roman"/>
              </a:rPr>
              <a:t>, arts, and athletics programs; </a:t>
            </a:r>
            <a:r>
              <a:rPr lang="en-US" sz="20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Advanced </a:t>
            </a:r>
            <a:r>
              <a:rPr lang="en-US" sz="2000" dirty="0">
                <a:solidFill>
                  <a:srgbClr val="800000"/>
                </a:solidFill>
                <a:latin typeface="Times New Roman"/>
                <a:cs typeface="Times New Roman"/>
              </a:rPr>
              <a:t>Placement (AP) and </a:t>
            </a:r>
            <a:r>
              <a:rPr lang="en-US" sz="20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International Baccalaureate </a:t>
            </a:r>
            <a:r>
              <a:rPr lang="en-US" sz="2000" dirty="0">
                <a:solidFill>
                  <a:srgbClr val="800000"/>
                </a:solidFill>
                <a:latin typeface="Times New Roman"/>
                <a:cs typeface="Times New Roman"/>
              </a:rPr>
              <a:t>(IB) courses; clubs; and honor societies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72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600" y="685800"/>
            <a:ext cx="6370638" cy="88696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Avoiding unnecessary segregation of EL students</a:t>
            </a: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6600" y="2020888"/>
            <a:ext cx="6369002" cy="4105275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800000"/>
                </a:solidFill>
                <a:latin typeface="Times New Roman"/>
                <a:cs typeface="Times New Roman"/>
              </a:rPr>
              <a:t>School districts generally </a:t>
            </a:r>
            <a:r>
              <a:rPr lang="en-US" sz="2000" b="1" dirty="0">
                <a:solidFill>
                  <a:srgbClr val="FF6600"/>
                </a:solidFill>
                <a:latin typeface="Times New Roman"/>
                <a:cs typeface="Times New Roman"/>
              </a:rPr>
              <a:t>may not segregate students on </a:t>
            </a:r>
            <a:r>
              <a:rPr lang="en-US" sz="2000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the </a:t>
            </a:r>
            <a:r>
              <a:rPr lang="en-US" sz="2000" b="1" dirty="0">
                <a:solidFill>
                  <a:srgbClr val="FF6600"/>
                </a:solidFill>
                <a:latin typeface="Times New Roman"/>
                <a:cs typeface="Times New Roman"/>
              </a:rPr>
              <a:t>basis of national origin or </a:t>
            </a:r>
            <a:r>
              <a:rPr lang="en-US" sz="2000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EL </a:t>
            </a:r>
            <a:r>
              <a:rPr lang="en-US" sz="2000" b="1" dirty="0">
                <a:solidFill>
                  <a:srgbClr val="FF6600"/>
                </a:solidFill>
                <a:latin typeface="Times New Roman"/>
                <a:cs typeface="Times New Roman"/>
              </a:rPr>
              <a:t>status. </a:t>
            </a:r>
            <a:endParaRPr lang="en-US" sz="2000" b="1" dirty="0" smtClean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endParaRPr lang="en-US" sz="20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0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Although </a:t>
            </a:r>
            <a:r>
              <a:rPr lang="en-US" sz="2000" dirty="0">
                <a:solidFill>
                  <a:srgbClr val="800000"/>
                </a:solidFill>
                <a:latin typeface="Times New Roman"/>
                <a:cs typeface="Times New Roman"/>
              </a:rPr>
              <a:t>certain EL programs may be designed to require that EL students </a:t>
            </a:r>
            <a:r>
              <a:rPr lang="en-US" sz="20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receive </a:t>
            </a:r>
            <a:r>
              <a:rPr lang="en-US" sz="2000" dirty="0">
                <a:solidFill>
                  <a:srgbClr val="800000"/>
                </a:solidFill>
                <a:latin typeface="Times New Roman"/>
                <a:cs typeface="Times New Roman"/>
              </a:rPr>
              <a:t>separate instruction for </a:t>
            </a:r>
            <a:r>
              <a:rPr lang="en-US" sz="2000" b="1" dirty="0">
                <a:solidFill>
                  <a:srgbClr val="FF6600"/>
                </a:solidFill>
                <a:latin typeface="Times New Roman"/>
                <a:cs typeface="Times New Roman"/>
              </a:rPr>
              <a:t>a limited portion of the day or period of time, school </a:t>
            </a:r>
            <a:r>
              <a:rPr lang="en-US" sz="2000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districts </a:t>
            </a:r>
            <a:r>
              <a:rPr lang="en-US" sz="2000" b="1" dirty="0">
                <a:solidFill>
                  <a:srgbClr val="FF6600"/>
                </a:solidFill>
                <a:latin typeface="Times New Roman"/>
                <a:cs typeface="Times New Roman"/>
              </a:rPr>
              <a:t>and states are expected to carry out their </a:t>
            </a:r>
            <a:r>
              <a:rPr lang="en-US" sz="2000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chosen </a:t>
            </a:r>
            <a:r>
              <a:rPr lang="en-US" sz="2000" b="1" dirty="0">
                <a:solidFill>
                  <a:srgbClr val="FF6600"/>
                </a:solidFill>
                <a:latin typeface="Times New Roman"/>
                <a:cs typeface="Times New Roman"/>
              </a:rPr>
              <a:t>program in the least </a:t>
            </a:r>
            <a:r>
              <a:rPr lang="en-US" sz="2000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segregative </a:t>
            </a:r>
            <a:r>
              <a:rPr lang="en-US" sz="2000" b="1" dirty="0">
                <a:solidFill>
                  <a:srgbClr val="FF6600"/>
                </a:solidFill>
                <a:latin typeface="Times New Roman"/>
                <a:cs typeface="Times New Roman"/>
              </a:rPr>
              <a:t>manner </a:t>
            </a:r>
            <a:r>
              <a:rPr lang="en-US" sz="2000" dirty="0">
                <a:solidFill>
                  <a:srgbClr val="800000"/>
                </a:solidFill>
                <a:latin typeface="Times New Roman"/>
                <a:cs typeface="Times New Roman"/>
              </a:rPr>
              <a:t>consistent with achieving the program’s stated educational </a:t>
            </a:r>
            <a:r>
              <a:rPr lang="en-US" sz="20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goals.</a:t>
            </a:r>
            <a:endParaRPr lang="en-US" sz="20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86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575159"/>
              </p:ext>
            </p:extLst>
          </p:nvPr>
        </p:nvGraphicFramePr>
        <p:xfrm>
          <a:off x="762001" y="2222500"/>
          <a:ext cx="7924800" cy="137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/>
                <a:gridCol w="1584960"/>
                <a:gridCol w="1584960"/>
                <a:gridCol w="1584960"/>
                <a:gridCol w="1584960"/>
              </a:tblGrid>
              <a:tr h="13716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rgbClr val="008000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Native Language </a:t>
                      </a:r>
                    </a:p>
                    <a:p>
                      <a:pPr algn="ctr"/>
                      <a:endParaRPr lang="en-US" sz="2000" dirty="0">
                        <a:solidFill>
                          <a:srgbClr val="008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kern="1200" dirty="0" smtClean="0">
                        <a:solidFill>
                          <a:srgbClr val="008000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ctr"/>
                      <a:r>
                        <a:rPr lang="en-US" sz="2000" b="1" kern="1200" dirty="0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Emerging</a:t>
                      </a:r>
                      <a:r>
                        <a:rPr lang="en-US" sz="2000" dirty="0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US" sz="2000" dirty="0">
                        <a:solidFill>
                          <a:srgbClr val="008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kern="1200" dirty="0" smtClean="0">
                        <a:solidFill>
                          <a:srgbClr val="008000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ctr"/>
                      <a:r>
                        <a:rPr lang="en-US" sz="2000" b="1" kern="1200" dirty="0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Expanding</a:t>
                      </a:r>
                      <a:r>
                        <a:rPr lang="en-US" sz="2000" dirty="0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US" sz="2000" dirty="0">
                        <a:solidFill>
                          <a:srgbClr val="008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008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  <a:latin typeface="Times New Roman"/>
                          <a:cs typeface="Times New Roman"/>
                        </a:rPr>
                        <a:t>Bridging</a:t>
                      </a:r>
                      <a:endParaRPr lang="en-US" sz="2000" dirty="0">
                        <a:solidFill>
                          <a:srgbClr val="008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008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  <a:latin typeface="Times New Roman"/>
                          <a:cs typeface="Times New Roman"/>
                        </a:rPr>
                        <a:t>Lifelong Language Learning</a:t>
                      </a:r>
                      <a:endParaRPr lang="en-US" sz="2000" dirty="0">
                        <a:solidFill>
                          <a:srgbClr val="008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838201" y="1752600"/>
            <a:ext cx="7848600" cy="457200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04800" y="4457699"/>
            <a:ext cx="2552700" cy="1477328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Native Language:  </a:t>
            </a:r>
            <a:endParaRPr lang="en-US" dirty="0" smtClean="0">
              <a:latin typeface="Times New Roman"/>
              <a:cs typeface="Times New Roman"/>
            </a:endParaRPr>
          </a:p>
          <a:p>
            <a:pPr algn="ctr"/>
            <a:r>
              <a:rPr lang="en-US" dirty="0" smtClean="0">
                <a:latin typeface="Times New Roman"/>
                <a:cs typeface="Times New Roman"/>
              </a:rPr>
              <a:t>Students come to school with a wide range of home language resources to be tapped.</a:t>
            </a:r>
          </a:p>
        </p:txBody>
      </p:sp>
      <p:sp>
        <p:nvSpPr>
          <p:cNvPr id="9" name="Subtitle 9"/>
          <p:cNvSpPr txBox="1">
            <a:spLocks/>
          </p:cNvSpPr>
          <p:nvPr/>
        </p:nvSpPr>
        <p:spPr>
          <a:xfrm>
            <a:off x="6362701" y="4051300"/>
            <a:ext cx="2667000" cy="2730500"/>
          </a:xfrm>
          <a:prstGeom prst="rect">
            <a:avLst/>
          </a:prstGeom>
          <a:solidFill>
            <a:srgbClr val="FFFFFF"/>
          </a:solidFill>
        </p:spPr>
        <p:txBody>
          <a:bodyPr>
            <a:normAutofit fontScale="25000" lnSpcReduction="20000"/>
          </a:bodyPr>
          <a:lstStyle>
            <a:lvl1pPr marL="0" indent="0" algn="l" defTabSz="457200" rtl="0" eaLnBrk="1" latinLnBrk="0" hangingPunct="1">
              <a:spcBef>
                <a:spcPts val="1152"/>
              </a:spcBef>
              <a:spcAft>
                <a:spcPts val="600"/>
              </a:spcAft>
              <a:buFont typeface="Arial"/>
              <a:buNone/>
              <a:defRPr sz="2000" b="1" i="0" kern="1200" baseline="0">
                <a:solidFill>
                  <a:schemeClr val="bg1"/>
                </a:solidFill>
                <a:latin typeface="Helvetica"/>
                <a:ea typeface="+mn-ea"/>
                <a:cs typeface="Helvetica"/>
              </a:defRPr>
            </a:lvl1pPr>
            <a:lvl2pPr marL="548640" indent="-274320" algn="l" defTabSz="457200" rtl="0" eaLnBrk="1" latinLnBrk="0" hangingPunct="1">
              <a:spcBef>
                <a:spcPts val="72"/>
              </a:spcBef>
              <a:spcAft>
                <a:spcPts val="800"/>
              </a:spcAft>
              <a:buClr>
                <a:schemeClr val="bg1"/>
              </a:buClr>
              <a:buSzPct val="80000"/>
              <a:buFont typeface="Arial"/>
              <a:buChar char="•"/>
              <a:defRPr sz="1700" b="1" kern="1200">
                <a:solidFill>
                  <a:schemeClr val="bg1">
                    <a:lumMod val="95000"/>
                  </a:schemeClr>
                </a:solidFill>
                <a:latin typeface="Helvetica"/>
                <a:ea typeface="+mn-ea"/>
                <a:cs typeface="Helvetica"/>
              </a:defRPr>
            </a:lvl2pPr>
            <a:lvl3pPr marL="685800" indent="-137160" algn="l" defTabSz="457200" rtl="0" eaLnBrk="1" latinLnBrk="0" hangingPunct="1">
              <a:spcBef>
                <a:spcPts val="0"/>
              </a:spcBef>
              <a:spcAft>
                <a:spcPts val="800"/>
              </a:spcAft>
              <a:buClr>
                <a:srgbClr val="405765"/>
              </a:buClr>
              <a:buSzPct val="70000"/>
              <a:buFont typeface="Arial"/>
              <a:buChar char="•"/>
              <a:defRPr sz="1300" b="1" kern="1200">
                <a:solidFill>
                  <a:srgbClr val="405765"/>
                </a:solidFill>
                <a:latin typeface="Helvetica"/>
                <a:ea typeface="+mn-ea"/>
                <a:cs typeface="Helvetica"/>
              </a:defRPr>
            </a:lvl3pPr>
            <a:lvl4pPr marL="105156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300" kern="1200">
                <a:solidFill>
                  <a:srgbClr val="535757"/>
                </a:solidFill>
                <a:latin typeface="Helvetica"/>
                <a:ea typeface="+mn-ea"/>
                <a:cs typeface="Helvetica"/>
              </a:defRPr>
            </a:lvl4pPr>
            <a:lvl5pPr marL="0" indent="0" algn="r" defTabSz="457200" rtl="0" eaLnBrk="1" latinLnBrk="0" hangingPunct="1">
              <a:spcBef>
                <a:spcPct val="20000"/>
              </a:spcBef>
              <a:buFontTx/>
              <a:buNone/>
              <a:defRPr sz="2100" b="1" kern="1200" baseline="0">
                <a:solidFill>
                  <a:srgbClr val="60C0B9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  <a:defRPr/>
            </a:pPr>
            <a:r>
              <a:rPr lang="en-US" sz="720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  <a:cs typeface="Times New Roman"/>
              </a:rPr>
              <a:t>Lifelong Language Learning: </a:t>
            </a:r>
            <a:endParaRPr lang="en-US" sz="72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7200" b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Students who reach </a:t>
            </a:r>
            <a:r>
              <a:rPr lang="en-US" sz="7200" b="0" dirty="0" smtClean="0">
                <a:solidFill>
                  <a:schemeClr val="tx1"/>
                </a:solidFill>
                <a:latin typeface="Times New Roman"/>
                <a:cs typeface="Times New Roman"/>
              </a:rPr>
              <a:t>proficiency in English must continue to build breadth, depth, and complexity in comprehending and communicating in English in a wide variety of contexts. </a:t>
            </a:r>
            <a:endParaRPr lang="en-US" sz="7200" b="0" dirty="0" smtClean="0">
              <a:solidFill>
                <a:schemeClr val="tx1"/>
              </a:solidFill>
              <a:latin typeface="Times New Roman"/>
              <a:ea typeface="ＭＳ Ｐゴシック" pitchFamily="34" charset="-128"/>
              <a:cs typeface="Times New Roman"/>
            </a:endParaRPr>
          </a:p>
          <a:p>
            <a:pPr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1" y="2222500"/>
            <a:ext cx="4724400" cy="1435100"/>
          </a:xfrm>
          <a:prstGeom prst="rect">
            <a:avLst/>
          </a:prstGeom>
          <a:noFill/>
          <a:ln w="76200" cmpd="sng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1" y="4191036"/>
            <a:ext cx="2463800" cy="209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2" name="Title 4"/>
          <p:cNvSpPr txBox="1">
            <a:spLocks/>
          </p:cNvSpPr>
          <p:nvPr/>
        </p:nvSpPr>
        <p:spPr>
          <a:xfrm>
            <a:off x="1600200" y="304800"/>
            <a:ext cx="5626100" cy="812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 charset="0"/>
                <a:cs typeface="Times New Roman"/>
              </a:rPr>
              <a:t>Proficiency Level Descriptors-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 charset="0"/>
                <a:cs typeface="Times New Roman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 charset="0"/>
                <a:cs typeface="Times New Roman"/>
              </a:rPr>
              <a:t>PLDs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 pitchFamily="-1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925234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774</Words>
  <Application>Microsoft Office PowerPoint</Application>
  <PresentationFormat>On-screen Show (4:3)</PresentationFormat>
  <Paragraphs>86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ＭＳ Ｐゴシック</vt:lpstr>
      <vt:lpstr>Arial</vt:lpstr>
      <vt:lpstr>Calibri</vt:lpstr>
      <vt:lpstr>Helvetica</vt:lpstr>
      <vt:lpstr>News Gothic MT</vt:lpstr>
      <vt:lpstr>Times New Roman</vt:lpstr>
      <vt:lpstr>Wingdings</vt:lpstr>
      <vt:lpstr>Wingdings 2</vt:lpstr>
      <vt:lpstr>Inspiration</vt:lpstr>
      <vt:lpstr>English Learners</vt:lpstr>
      <vt:lpstr>English Learners are </vt:lpstr>
      <vt:lpstr>Equality vs. Equity </vt:lpstr>
      <vt:lpstr>English Learners in the U.S. </vt:lpstr>
      <vt:lpstr>Facts: California Language Census- Spring 2014</vt:lpstr>
      <vt:lpstr>Staffing and Supporting an EL Program</vt:lpstr>
      <vt:lpstr>Access to the Curriculum </vt:lpstr>
      <vt:lpstr>Avoiding unnecessary segregation of EL students</vt:lpstr>
      <vt:lpstr>PowerPoint Presentation</vt:lpstr>
      <vt:lpstr>Integrated ELD and Designated ELD</vt:lpstr>
      <vt:lpstr>Monitoring and exiting EL students from EL programs and services</vt:lpstr>
      <vt:lpstr>Ensuring meaningful communication with Limited English Proficient Parents</vt:lpstr>
      <vt:lpstr>Equality vs. Equity </vt:lpstr>
      <vt:lpstr>And now…</vt:lpstr>
      <vt:lpstr>Gracias/Thank you</vt:lpstr>
    </vt:vector>
  </TitlesOfParts>
  <Company>Cal State Fullerton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Tuffy Titan</dc:creator>
  <cp:lastModifiedBy>Kristen Shand</cp:lastModifiedBy>
  <cp:revision>22</cp:revision>
  <dcterms:created xsi:type="dcterms:W3CDTF">2015-08-13T16:41:19Z</dcterms:created>
  <dcterms:modified xsi:type="dcterms:W3CDTF">2016-05-11T17:06:08Z</dcterms:modified>
</cp:coreProperties>
</file>